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8" r:id="rId3"/>
    <p:sldId id="259" r:id="rId4"/>
    <p:sldId id="270" r:id="rId5"/>
    <p:sldId id="260" r:id="rId6"/>
    <p:sldId id="261" r:id="rId7"/>
    <p:sldId id="27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5407" autoAdjust="0"/>
  </p:normalViewPr>
  <p:slideViewPr>
    <p:cSldViewPr snapToGrid="0">
      <p:cViewPr>
        <p:scale>
          <a:sx n="90" d="100"/>
          <a:sy n="90" d="100"/>
        </p:scale>
        <p:origin x="-108"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D8B96-4376-4006-87F5-EE0F6666365F}" type="datetimeFigureOut">
              <a:rPr lang="en-US" smtClean="0"/>
              <a:t>10/29/2020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0B324-BEAA-4116-BC43-7395195AF954}" type="slidenum">
              <a:rPr lang="en-US" smtClean="0"/>
              <a:t>‹#›</a:t>
            </a:fld>
            <a:endParaRPr lang="en-US"/>
          </a:p>
        </p:txBody>
      </p:sp>
    </p:spTree>
    <p:extLst>
      <p:ext uri="{BB962C8B-B14F-4D97-AF65-F5344CB8AC3E}">
        <p14:creationId xmlns:p14="http://schemas.microsoft.com/office/powerpoint/2010/main" val="673241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time permits we’d like to play this 4 minute clip https://www.youtube.com/watch?v=aVj7_0A5-Ew</a:t>
            </a:r>
          </a:p>
          <a:p>
            <a:r>
              <a:rPr lang="en-US" dirty="0"/>
              <a:t> </a:t>
            </a:r>
          </a:p>
        </p:txBody>
      </p:sp>
      <p:sp>
        <p:nvSpPr>
          <p:cNvPr id="4" name="Slide Number Placeholder 3"/>
          <p:cNvSpPr>
            <a:spLocks noGrp="1"/>
          </p:cNvSpPr>
          <p:nvPr>
            <p:ph type="sldNum" sz="quarter" idx="5"/>
          </p:nvPr>
        </p:nvSpPr>
        <p:spPr/>
        <p:txBody>
          <a:bodyPr/>
          <a:lstStyle/>
          <a:p>
            <a:fld id="{7950B324-BEAA-4116-BC43-7395195AF954}" type="slidenum">
              <a:rPr lang="en-US" smtClean="0"/>
              <a:t>12</a:t>
            </a:fld>
            <a:endParaRPr lang="en-US"/>
          </a:p>
        </p:txBody>
      </p:sp>
    </p:spTree>
    <p:extLst>
      <p:ext uri="{BB962C8B-B14F-4D97-AF65-F5344CB8AC3E}">
        <p14:creationId xmlns:p14="http://schemas.microsoft.com/office/powerpoint/2010/main" val="390223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are describing the products we’d like to play this three minute video showing how we make the products: https://www.youtube.com/watch?v=k0ti-R0dEfQ </a:t>
            </a:r>
          </a:p>
        </p:txBody>
      </p:sp>
      <p:sp>
        <p:nvSpPr>
          <p:cNvPr id="4" name="Slide Number Placeholder 3"/>
          <p:cNvSpPr>
            <a:spLocks noGrp="1"/>
          </p:cNvSpPr>
          <p:nvPr>
            <p:ph type="sldNum" sz="quarter" idx="5"/>
          </p:nvPr>
        </p:nvSpPr>
        <p:spPr/>
        <p:txBody>
          <a:bodyPr/>
          <a:lstStyle/>
          <a:p>
            <a:fld id="{7950B324-BEAA-4116-BC43-7395195AF954}" type="slidenum">
              <a:rPr lang="en-US" smtClean="0"/>
              <a:t>15</a:t>
            </a:fld>
            <a:endParaRPr lang="en-US"/>
          </a:p>
        </p:txBody>
      </p:sp>
    </p:spTree>
    <p:extLst>
      <p:ext uri="{BB962C8B-B14F-4D97-AF65-F5344CB8AC3E}">
        <p14:creationId xmlns:p14="http://schemas.microsoft.com/office/powerpoint/2010/main" val="1445132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1D75D4D-5C8E-4073-8B61-572C693E7CAF}"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1912262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D75D4D-5C8E-4073-8B61-572C693E7CAF}"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349941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D75D4D-5C8E-4073-8B61-572C693E7CAF}"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2243154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D75D4D-5C8E-4073-8B61-572C693E7CAF}"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4BD37-6E67-41B5-8C76-990D98499F8F}"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23613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D75D4D-5C8E-4073-8B61-572C693E7CAF}"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2429217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1D75D4D-5C8E-4073-8B61-572C693E7CAF}"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1491831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1D75D4D-5C8E-4073-8B61-572C693E7CAF}"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1986108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D75D4D-5C8E-4073-8B61-572C693E7CAF}"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589138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D75D4D-5C8E-4073-8B61-572C693E7CAF}"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2818999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D75D4D-5C8E-4073-8B61-572C693E7CAF}"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283214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D75D4D-5C8E-4073-8B61-572C693E7CAF}"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4208947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D75D4D-5C8E-4073-8B61-572C693E7CAF}"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10422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D75D4D-5C8E-4073-8B61-572C693E7CAF}"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1477417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D75D4D-5C8E-4073-8B61-572C693E7CAF}"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55581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75D4D-5C8E-4073-8B61-572C693E7CAF}"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250330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D75D4D-5C8E-4073-8B61-572C693E7CAF}"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3187767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D75D4D-5C8E-4073-8B61-572C693E7CAF}"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4BD37-6E67-41B5-8C76-990D98499F8F}" type="slidenum">
              <a:rPr lang="en-US" smtClean="0"/>
              <a:t>‹#›</a:t>
            </a:fld>
            <a:endParaRPr lang="en-US"/>
          </a:p>
        </p:txBody>
      </p:sp>
    </p:spTree>
    <p:extLst>
      <p:ext uri="{BB962C8B-B14F-4D97-AF65-F5344CB8AC3E}">
        <p14:creationId xmlns:p14="http://schemas.microsoft.com/office/powerpoint/2010/main" val="307705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1D75D4D-5C8E-4073-8B61-572C693E7CAF}" type="datetimeFigureOut">
              <a:rPr lang="en-US" smtClean="0"/>
              <a:t>10/29/2020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794BD37-6E67-41B5-8C76-990D98499F8F}" type="slidenum">
              <a:rPr lang="en-US" smtClean="0"/>
              <a:t>‹#›</a:t>
            </a:fld>
            <a:endParaRPr lang="en-US"/>
          </a:p>
        </p:txBody>
      </p:sp>
    </p:spTree>
    <p:extLst>
      <p:ext uri="{BB962C8B-B14F-4D97-AF65-F5344CB8AC3E}">
        <p14:creationId xmlns:p14="http://schemas.microsoft.com/office/powerpoint/2010/main" val="37274807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F1EB-A1CB-4D07-A4E1-FD1B8C09DD59}"/>
              </a:ext>
            </a:extLst>
          </p:cNvPr>
          <p:cNvSpPr txBox="1"/>
          <p:nvPr/>
        </p:nvSpPr>
        <p:spPr>
          <a:xfrm>
            <a:off x="3461084" y="-9363"/>
            <a:ext cx="5269832" cy="984885"/>
          </a:xfrm>
          <a:prstGeom prst="rect">
            <a:avLst/>
          </a:prstGeom>
          <a:noFill/>
        </p:spPr>
        <p:txBody>
          <a:bodyPr wrap="square" rtlCol="0">
            <a:spAutoFit/>
          </a:bodyPr>
          <a:lstStyle/>
          <a:p>
            <a:r>
              <a:rPr lang="en-US" sz="4000" dirty="0"/>
              <a:t>5G “Internet of Things”</a:t>
            </a:r>
          </a:p>
          <a:p>
            <a:endParaRPr lang="en-US" dirty="0"/>
          </a:p>
        </p:txBody>
      </p:sp>
      <p:pic>
        <p:nvPicPr>
          <p:cNvPr id="5" name="Picture 4">
            <a:extLst>
              <a:ext uri="{FF2B5EF4-FFF2-40B4-BE49-F238E27FC236}">
                <a16:creationId xmlns:a16="http://schemas.microsoft.com/office/drawing/2014/main" id="{4C275CEE-5D5E-4C24-B860-1E5D357EBF05}"/>
              </a:ext>
            </a:extLst>
          </p:cNvPr>
          <p:cNvPicPr>
            <a:picLocks noChangeAspect="1"/>
          </p:cNvPicPr>
          <p:nvPr/>
        </p:nvPicPr>
        <p:blipFill>
          <a:blip r:embed="rId2"/>
          <a:stretch>
            <a:fillRect/>
          </a:stretch>
        </p:blipFill>
        <p:spPr>
          <a:xfrm>
            <a:off x="-244549" y="150125"/>
            <a:ext cx="2737704" cy="6858000"/>
          </a:xfrm>
          <a:prstGeom prst="rect">
            <a:avLst/>
          </a:prstGeom>
        </p:spPr>
      </p:pic>
      <p:sp>
        <p:nvSpPr>
          <p:cNvPr id="6" name="TextBox 5">
            <a:extLst>
              <a:ext uri="{FF2B5EF4-FFF2-40B4-BE49-F238E27FC236}">
                <a16:creationId xmlns:a16="http://schemas.microsoft.com/office/drawing/2014/main" id="{15415A4F-3DD8-4B2B-B3C3-A899D2022ECC}"/>
              </a:ext>
            </a:extLst>
          </p:cNvPr>
          <p:cNvSpPr txBox="1"/>
          <p:nvPr/>
        </p:nvSpPr>
        <p:spPr>
          <a:xfrm>
            <a:off x="2493155" y="642568"/>
            <a:ext cx="9434094" cy="7602081"/>
          </a:xfrm>
          <a:prstGeom prst="rect">
            <a:avLst/>
          </a:prstGeom>
          <a:noFill/>
        </p:spPr>
        <p:txBody>
          <a:bodyPr wrap="square" rtlCol="0">
            <a:spAutoFit/>
          </a:bodyPr>
          <a:lstStyle/>
          <a:p>
            <a:r>
              <a:rPr lang="en-US" sz="2000" dirty="0"/>
              <a:t>BIG TECH CAUGHT CENSORING 5G LINKS TO COVID</a:t>
            </a:r>
            <a:br>
              <a:rPr lang="en-US" sz="2000" dirty="0"/>
            </a:br>
            <a:endParaRPr lang="en-US" sz="2000" dirty="0"/>
          </a:p>
          <a:p>
            <a:r>
              <a:rPr lang="en-US" sz="2000" dirty="0"/>
              <a:t>BIG TECH COLLECTING DNA</a:t>
            </a:r>
            <a:br>
              <a:rPr lang="en-US" sz="2000" dirty="0"/>
            </a:br>
            <a:br>
              <a:rPr lang="en-US" sz="2000" dirty="0"/>
            </a:br>
            <a:r>
              <a:rPr lang="en-US" sz="2000" dirty="0"/>
              <a:t>WHAT  YOU NEED TO KNOW ABOUT CONDUCTIVE HYDROGELS</a:t>
            </a:r>
            <a:br>
              <a:rPr lang="en-US" sz="2000" dirty="0"/>
            </a:br>
            <a:endParaRPr lang="en-US" sz="2000" dirty="0"/>
          </a:p>
          <a:p>
            <a:r>
              <a:rPr lang="en-US" sz="2000" dirty="0"/>
              <a:t>DARPA HYDROGEL COVID VACCINE</a:t>
            </a:r>
            <a:br>
              <a:rPr lang="en-US" sz="2000" dirty="0"/>
            </a:br>
            <a:endParaRPr lang="en-US" sz="2000" dirty="0"/>
          </a:p>
          <a:p>
            <a:r>
              <a:rPr lang="en-US" sz="2000" dirty="0"/>
              <a:t>OPERATION WARP SPEED EXPOSED</a:t>
            </a:r>
            <a:br>
              <a:rPr lang="en-US" sz="2000" dirty="0"/>
            </a:br>
            <a:endParaRPr lang="en-US" sz="2000" dirty="0"/>
          </a:p>
          <a:p>
            <a:r>
              <a:rPr lang="en-US" sz="2000" dirty="0"/>
              <a:t>BIG TECH GOT THE DEFENSE CONTRACT FOR COVID VACCINE DATA</a:t>
            </a:r>
            <a:br>
              <a:rPr lang="en-US" sz="2000" dirty="0"/>
            </a:br>
            <a:br>
              <a:rPr lang="en-US" sz="2000" dirty="0"/>
            </a:br>
            <a:r>
              <a:rPr lang="en-US" sz="2000" dirty="0"/>
              <a:t>EARLY “COVID” SYMPTOMS PROBABLY CAUSED BY 5G</a:t>
            </a:r>
            <a:br>
              <a:rPr lang="en-US" sz="2000" dirty="0"/>
            </a:br>
            <a:br>
              <a:rPr lang="en-US" sz="2000" dirty="0"/>
            </a:br>
            <a:r>
              <a:rPr lang="en-US" sz="2000" dirty="0"/>
              <a:t>CHINA USING MICROWAVE TECH TO TORTURE CITIZENS</a:t>
            </a:r>
            <a:br>
              <a:rPr lang="en-US" sz="2000" dirty="0"/>
            </a:br>
            <a:br>
              <a:rPr lang="en-US" sz="2000" dirty="0"/>
            </a:br>
            <a:r>
              <a:rPr lang="en-US" sz="2000" dirty="0"/>
              <a:t>SOCIAL DISTANCING AND FACE MASKS: THE TECHNOLOGICAL REASONS</a:t>
            </a:r>
            <a:br>
              <a:rPr lang="en-US" sz="2000" dirty="0"/>
            </a:br>
            <a:br>
              <a:rPr lang="en-US" sz="2000" dirty="0"/>
            </a:br>
            <a:r>
              <a:rPr lang="en-US" sz="2000" dirty="0"/>
              <a:t>SOLUTIONS : EMF PROTECTION : HELP SUPPORT SGT REPORT</a:t>
            </a:r>
            <a:br>
              <a:rPr lang="en-US" sz="2000" dirty="0"/>
            </a:br>
            <a:br>
              <a:rPr lang="en-US" dirty="0"/>
            </a:br>
            <a:br>
              <a:rPr lang="en-US" dirty="0"/>
            </a:br>
            <a:br>
              <a:rPr lang="en-US" dirty="0"/>
            </a:br>
            <a:endParaRPr lang="en-US" dirty="0"/>
          </a:p>
          <a:p>
            <a:endParaRPr lang="en-US" dirty="0"/>
          </a:p>
          <a:p>
            <a:endParaRPr lang="en-US" dirty="0"/>
          </a:p>
        </p:txBody>
      </p:sp>
    </p:spTree>
    <p:extLst>
      <p:ext uri="{BB962C8B-B14F-4D97-AF65-F5344CB8AC3E}">
        <p14:creationId xmlns:p14="http://schemas.microsoft.com/office/powerpoint/2010/main" val="102217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F1EB-A1CB-4D07-A4E1-FD1B8C09DD59}"/>
              </a:ext>
            </a:extLst>
          </p:cNvPr>
          <p:cNvSpPr txBox="1"/>
          <p:nvPr/>
        </p:nvSpPr>
        <p:spPr>
          <a:xfrm>
            <a:off x="335818" y="598249"/>
            <a:ext cx="5983704" cy="2092881"/>
          </a:xfrm>
          <a:prstGeom prst="rect">
            <a:avLst/>
          </a:prstGeom>
          <a:noFill/>
        </p:spPr>
        <p:txBody>
          <a:bodyPr wrap="square" rtlCol="0">
            <a:spAutoFit/>
          </a:bodyPr>
          <a:lstStyle/>
          <a:p>
            <a:r>
              <a:rPr lang="en-US" sz="2800" dirty="0"/>
              <a:t>BIG TECH GOT THE DEFENSE CONTRACT TO COLLECT DNA AND TRACK AND TRACE EVERY AMERICAN WHO GETS  THE COVID VACCINE</a:t>
            </a:r>
          </a:p>
          <a:p>
            <a:endParaRPr lang="en-US" dirty="0"/>
          </a:p>
        </p:txBody>
      </p:sp>
      <p:pic>
        <p:nvPicPr>
          <p:cNvPr id="3" name="Picture 2">
            <a:extLst>
              <a:ext uri="{FF2B5EF4-FFF2-40B4-BE49-F238E27FC236}">
                <a16:creationId xmlns:a16="http://schemas.microsoft.com/office/drawing/2014/main" id="{0F10EA09-5367-4F40-9887-0110068B908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19522" y="0"/>
            <a:ext cx="5872478" cy="2691130"/>
          </a:xfrm>
          <a:prstGeom prst="rect">
            <a:avLst/>
          </a:prstGeom>
          <a:noFill/>
          <a:ln>
            <a:noFill/>
          </a:ln>
        </p:spPr>
      </p:pic>
      <p:sp>
        <p:nvSpPr>
          <p:cNvPr id="5" name="TextBox 4">
            <a:extLst>
              <a:ext uri="{FF2B5EF4-FFF2-40B4-BE49-F238E27FC236}">
                <a16:creationId xmlns:a16="http://schemas.microsoft.com/office/drawing/2014/main" id="{AE9EE681-0E22-4EE7-A8C4-885017FC7608}"/>
              </a:ext>
            </a:extLst>
          </p:cNvPr>
          <p:cNvSpPr txBox="1"/>
          <p:nvPr/>
        </p:nvSpPr>
        <p:spPr>
          <a:xfrm>
            <a:off x="335818" y="3131075"/>
            <a:ext cx="5137484" cy="2523768"/>
          </a:xfrm>
          <a:prstGeom prst="rect">
            <a:avLst/>
          </a:prstGeom>
          <a:noFill/>
        </p:spPr>
        <p:txBody>
          <a:bodyPr wrap="square" rtlCol="0">
            <a:spAutoFit/>
          </a:bodyPr>
          <a:lstStyle/>
          <a:p>
            <a:r>
              <a:rPr lang="en-US" sz="2800" dirty="0"/>
              <a:t>5G ROLLED OUT AT “WARP SPEED” DURING ENTIRE COVID PANDEMIC WHILE EVERYONE WAS LOCKED IN THEIR HOMES AND FORBIDDEN TO PROTEST.</a:t>
            </a:r>
          </a:p>
          <a:p>
            <a:endParaRPr lang="en-US" dirty="0"/>
          </a:p>
        </p:txBody>
      </p:sp>
      <p:pic>
        <p:nvPicPr>
          <p:cNvPr id="2" name="Picture 1">
            <a:extLst>
              <a:ext uri="{FF2B5EF4-FFF2-40B4-BE49-F238E27FC236}">
                <a16:creationId xmlns:a16="http://schemas.microsoft.com/office/drawing/2014/main" id="{C3A5993C-C5F6-4CDA-97C6-E17B3B3BE1A5}"/>
              </a:ext>
            </a:extLst>
          </p:cNvPr>
          <p:cNvPicPr>
            <a:picLocks noChangeAspect="1"/>
          </p:cNvPicPr>
          <p:nvPr/>
        </p:nvPicPr>
        <p:blipFill>
          <a:blip r:embed="rId3"/>
          <a:stretch>
            <a:fillRect/>
          </a:stretch>
        </p:blipFill>
        <p:spPr>
          <a:xfrm>
            <a:off x="6718699" y="2906314"/>
            <a:ext cx="4921753" cy="3951686"/>
          </a:xfrm>
          <a:prstGeom prst="rect">
            <a:avLst/>
          </a:prstGeom>
        </p:spPr>
      </p:pic>
    </p:spTree>
    <p:extLst>
      <p:ext uri="{BB962C8B-B14F-4D97-AF65-F5344CB8AC3E}">
        <p14:creationId xmlns:p14="http://schemas.microsoft.com/office/powerpoint/2010/main" val="196816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F1EB-A1CB-4D07-A4E1-FD1B8C09DD59}"/>
              </a:ext>
            </a:extLst>
          </p:cNvPr>
          <p:cNvSpPr txBox="1"/>
          <p:nvPr/>
        </p:nvSpPr>
        <p:spPr>
          <a:xfrm>
            <a:off x="633663" y="128337"/>
            <a:ext cx="10924674" cy="1231106"/>
          </a:xfrm>
          <a:prstGeom prst="rect">
            <a:avLst/>
          </a:prstGeom>
          <a:noFill/>
        </p:spPr>
        <p:txBody>
          <a:bodyPr wrap="square" rtlCol="0">
            <a:spAutoFit/>
          </a:bodyPr>
          <a:lstStyle/>
          <a:p>
            <a:pPr algn="ctr"/>
            <a:r>
              <a:rPr lang="en-US" sz="2800" dirty="0"/>
              <a:t>EARLY COVID SYMPTOMS </a:t>
            </a:r>
            <a:br>
              <a:rPr lang="en-US" sz="2800" dirty="0"/>
            </a:br>
            <a:r>
              <a:rPr lang="en-US" sz="2800" dirty="0"/>
              <a:t>PROBABLY CAUSE BY 5G AND MASKED AS COVID</a:t>
            </a:r>
          </a:p>
          <a:p>
            <a:endParaRPr lang="en-US" dirty="0"/>
          </a:p>
        </p:txBody>
      </p:sp>
      <p:sp>
        <p:nvSpPr>
          <p:cNvPr id="2" name="TextBox 1">
            <a:extLst>
              <a:ext uri="{FF2B5EF4-FFF2-40B4-BE49-F238E27FC236}">
                <a16:creationId xmlns:a16="http://schemas.microsoft.com/office/drawing/2014/main" id="{A0A547EE-7D63-429E-8D73-1D874C351EF9}"/>
              </a:ext>
            </a:extLst>
          </p:cNvPr>
          <p:cNvSpPr txBox="1"/>
          <p:nvPr/>
        </p:nvSpPr>
        <p:spPr>
          <a:xfrm>
            <a:off x="4876799" y="1567990"/>
            <a:ext cx="6930190" cy="2677656"/>
          </a:xfrm>
          <a:prstGeom prst="rect">
            <a:avLst/>
          </a:prstGeom>
          <a:noFill/>
        </p:spPr>
        <p:txBody>
          <a:bodyPr wrap="square" rtlCol="0">
            <a:spAutoFit/>
          </a:bodyPr>
          <a:lstStyle/>
          <a:p>
            <a:r>
              <a:rPr lang="en-US" sz="2800" dirty="0"/>
              <a:t>-Wuhan China PILOT CITY FOR 5G</a:t>
            </a:r>
            <a:br>
              <a:rPr lang="en-US" sz="2800" dirty="0"/>
            </a:br>
            <a:r>
              <a:rPr lang="en-US" sz="2800" dirty="0"/>
              <a:t>-Lombardy Italy 5G tech hub set up by China </a:t>
            </a:r>
            <a:br>
              <a:rPr lang="en-US" sz="2800" dirty="0"/>
            </a:br>
            <a:r>
              <a:rPr lang="en-US" sz="2800" dirty="0"/>
              <a:t>-Princess Cruise Ship boasted 5G onboard </a:t>
            </a:r>
            <a:br>
              <a:rPr lang="en-US" sz="2800" dirty="0"/>
            </a:br>
            <a:r>
              <a:rPr lang="en-US" sz="2800" dirty="0"/>
              <a:t>-5G in the Ambulances</a:t>
            </a:r>
            <a:br>
              <a:rPr lang="en-US" sz="2800" dirty="0"/>
            </a:br>
            <a:r>
              <a:rPr lang="en-US" sz="2800" dirty="0"/>
              <a:t>-5G in hospitals on each hospital bed</a:t>
            </a:r>
            <a:br>
              <a:rPr lang="en-US" sz="2800" dirty="0"/>
            </a:br>
            <a:r>
              <a:rPr lang="en-US" sz="2800" dirty="0"/>
              <a:t>-5G tech running robots in Chinese Hospitals</a:t>
            </a:r>
          </a:p>
        </p:txBody>
      </p:sp>
      <p:pic>
        <p:nvPicPr>
          <p:cNvPr id="3" name="Picture 2">
            <a:extLst>
              <a:ext uri="{FF2B5EF4-FFF2-40B4-BE49-F238E27FC236}">
                <a16:creationId xmlns:a16="http://schemas.microsoft.com/office/drawing/2014/main" id="{A81047AD-E862-4109-961E-2C18F9A5906A}"/>
              </a:ext>
            </a:extLst>
          </p:cNvPr>
          <p:cNvPicPr>
            <a:picLocks noChangeAspect="1"/>
          </p:cNvPicPr>
          <p:nvPr/>
        </p:nvPicPr>
        <p:blipFill>
          <a:blip r:embed="rId2"/>
          <a:stretch>
            <a:fillRect/>
          </a:stretch>
        </p:blipFill>
        <p:spPr>
          <a:xfrm>
            <a:off x="385011" y="1567990"/>
            <a:ext cx="4161230" cy="4479883"/>
          </a:xfrm>
          <a:prstGeom prst="rect">
            <a:avLst/>
          </a:prstGeom>
        </p:spPr>
      </p:pic>
    </p:spTree>
    <p:extLst>
      <p:ext uri="{BB962C8B-B14F-4D97-AF65-F5344CB8AC3E}">
        <p14:creationId xmlns:p14="http://schemas.microsoft.com/office/powerpoint/2010/main" val="120429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F1EB-A1CB-4D07-A4E1-FD1B8C09DD59}"/>
              </a:ext>
            </a:extLst>
          </p:cNvPr>
          <p:cNvSpPr txBox="1"/>
          <p:nvPr/>
        </p:nvSpPr>
        <p:spPr>
          <a:xfrm>
            <a:off x="433137" y="1622212"/>
            <a:ext cx="5213683" cy="1661993"/>
          </a:xfrm>
          <a:prstGeom prst="rect">
            <a:avLst/>
          </a:prstGeom>
          <a:noFill/>
        </p:spPr>
        <p:txBody>
          <a:bodyPr wrap="square" rtlCol="0">
            <a:spAutoFit/>
          </a:bodyPr>
          <a:lstStyle/>
          <a:p>
            <a:r>
              <a:rPr lang="en-US" sz="2800" dirty="0"/>
              <a:t>COMMUNIST CHINA TESTING MICROWAVE TECHNOLOGY ON CITIZENS </a:t>
            </a:r>
          </a:p>
          <a:p>
            <a:endParaRPr lang="en-US" dirty="0"/>
          </a:p>
        </p:txBody>
      </p:sp>
      <p:sp>
        <p:nvSpPr>
          <p:cNvPr id="2" name="Rectangle 1">
            <a:extLst>
              <a:ext uri="{FF2B5EF4-FFF2-40B4-BE49-F238E27FC236}">
                <a16:creationId xmlns:a16="http://schemas.microsoft.com/office/drawing/2014/main" id="{ECD29D7D-B0BE-4B9D-A8A8-B328990AD03E}"/>
              </a:ext>
            </a:extLst>
          </p:cNvPr>
          <p:cNvSpPr/>
          <p:nvPr/>
        </p:nvSpPr>
        <p:spPr>
          <a:xfrm>
            <a:off x="724832" y="6269893"/>
            <a:ext cx="4921988" cy="369332"/>
          </a:xfrm>
          <a:prstGeom prst="rect">
            <a:avLst/>
          </a:prstGeom>
        </p:spPr>
        <p:txBody>
          <a:bodyPr wrap="none">
            <a:spAutoFit/>
          </a:bodyPr>
          <a:lstStyle/>
          <a:p>
            <a:r>
              <a:rPr lang="en-US" dirty="0"/>
              <a:t>https://www.youtube.com/watch?v=aVj7_0A5-Ew</a:t>
            </a:r>
          </a:p>
        </p:txBody>
      </p:sp>
      <p:pic>
        <p:nvPicPr>
          <p:cNvPr id="3" name="Picture 2">
            <a:extLst>
              <a:ext uri="{FF2B5EF4-FFF2-40B4-BE49-F238E27FC236}">
                <a16:creationId xmlns:a16="http://schemas.microsoft.com/office/drawing/2014/main" id="{53C3C151-E37A-4A52-AE4D-3540BDC28165}"/>
              </a:ext>
            </a:extLst>
          </p:cNvPr>
          <p:cNvPicPr>
            <a:picLocks noChangeAspect="1"/>
          </p:cNvPicPr>
          <p:nvPr/>
        </p:nvPicPr>
        <p:blipFill>
          <a:blip r:embed="rId3"/>
          <a:stretch>
            <a:fillRect/>
          </a:stretch>
        </p:blipFill>
        <p:spPr>
          <a:xfrm>
            <a:off x="498661" y="3056855"/>
            <a:ext cx="5597339" cy="3102089"/>
          </a:xfrm>
          <a:prstGeom prst="rect">
            <a:avLst/>
          </a:prstGeom>
        </p:spPr>
      </p:pic>
      <p:sp>
        <p:nvSpPr>
          <p:cNvPr id="5" name="TextBox 4">
            <a:extLst>
              <a:ext uri="{FF2B5EF4-FFF2-40B4-BE49-F238E27FC236}">
                <a16:creationId xmlns:a16="http://schemas.microsoft.com/office/drawing/2014/main" id="{31786E9E-C44F-4E2E-A7F9-6DAA1F5ACBA4}"/>
              </a:ext>
            </a:extLst>
          </p:cNvPr>
          <p:cNvSpPr txBox="1"/>
          <p:nvPr/>
        </p:nvSpPr>
        <p:spPr>
          <a:xfrm>
            <a:off x="242679" y="21774"/>
            <a:ext cx="11773039" cy="1600438"/>
          </a:xfrm>
          <a:prstGeom prst="rect">
            <a:avLst/>
          </a:prstGeom>
          <a:noFill/>
        </p:spPr>
        <p:txBody>
          <a:bodyPr wrap="square" rtlCol="0">
            <a:spAutoFit/>
          </a:bodyPr>
          <a:lstStyle/>
          <a:p>
            <a:r>
              <a:rPr lang="en-US" sz="4000" dirty="0"/>
              <a:t>5G Controls All Kinds of Microwave Tech Including “Voice To Skull” and Electronic Harassment Technology</a:t>
            </a:r>
          </a:p>
          <a:p>
            <a:endParaRPr lang="en-US" dirty="0"/>
          </a:p>
        </p:txBody>
      </p:sp>
      <p:pic>
        <p:nvPicPr>
          <p:cNvPr id="6" name="Picture 5">
            <a:extLst>
              <a:ext uri="{FF2B5EF4-FFF2-40B4-BE49-F238E27FC236}">
                <a16:creationId xmlns:a16="http://schemas.microsoft.com/office/drawing/2014/main" id="{94D5AC01-2CA9-4D5C-9579-B040EF200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4045" y="3760765"/>
            <a:ext cx="4134262" cy="2878866"/>
          </a:xfrm>
          <a:prstGeom prst="rect">
            <a:avLst/>
          </a:prstGeom>
        </p:spPr>
      </p:pic>
      <p:sp>
        <p:nvSpPr>
          <p:cNvPr id="7" name="TextBox 6">
            <a:extLst>
              <a:ext uri="{FF2B5EF4-FFF2-40B4-BE49-F238E27FC236}">
                <a16:creationId xmlns:a16="http://schemas.microsoft.com/office/drawing/2014/main" id="{DCDBFB2B-B2C5-4032-A7D0-43AEC7B5CA9F}"/>
              </a:ext>
            </a:extLst>
          </p:cNvPr>
          <p:cNvSpPr txBox="1"/>
          <p:nvPr/>
        </p:nvSpPr>
        <p:spPr>
          <a:xfrm>
            <a:off x="6940051" y="2047869"/>
            <a:ext cx="4022251" cy="1661993"/>
          </a:xfrm>
          <a:prstGeom prst="rect">
            <a:avLst/>
          </a:prstGeom>
          <a:noFill/>
        </p:spPr>
        <p:txBody>
          <a:bodyPr wrap="square" rtlCol="0">
            <a:spAutoFit/>
          </a:bodyPr>
          <a:lstStyle/>
          <a:p>
            <a:r>
              <a:rPr lang="en-US" sz="2800" dirty="0"/>
              <a:t>PATENTS FOR V2K TECH DESRIBED IN OUR BOOK “FORBIDDEN TECH”</a:t>
            </a:r>
          </a:p>
          <a:p>
            <a:endParaRPr lang="en-US" dirty="0"/>
          </a:p>
        </p:txBody>
      </p:sp>
    </p:spTree>
    <p:extLst>
      <p:ext uri="{BB962C8B-B14F-4D97-AF65-F5344CB8AC3E}">
        <p14:creationId xmlns:p14="http://schemas.microsoft.com/office/powerpoint/2010/main" val="3848880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F1EB-A1CB-4D07-A4E1-FD1B8C09DD59}"/>
              </a:ext>
            </a:extLst>
          </p:cNvPr>
          <p:cNvSpPr txBox="1"/>
          <p:nvPr/>
        </p:nvSpPr>
        <p:spPr>
          <a:xfrm>
            <a:off x="736978" y="165030"/>
            <a:ext cx="10063788" cy="1415772"/>
          </a:xfrm>
          <a:prstGeom prst="rect">
            <a:avLst/>
          </a:prstGeom>
          <a:noFill/>
        </p:spPr>
        <p:txBody>
          <a:bodyPr wrap="square" rtlCol="0">
            <a:spAutoFit/>
          </a:bodyPr>
          <a:lstStyle/>
          <a:p>
            <a:pPr algn="ctr"/>
            <a:r>
              <a:rPr lang="en-US" sz="4000" dirty="0"/>
              <a:t>MORE TO CONSIDER: </a:t>
            </a:r>
            <a:br>
              <a:rPr lang="en-US" sz="4000" dirty="0"/>
            </a:br>
            <a:r>
              <a:rPr lang="en-US" sz="2800" dirty="0"/>
              <a:t>TECHNOLOGICAL REASONS BEHIND </a:t>
            </a:r>
            <a:br>
              <a:rPr lang="en-US" sz="2800" dirty="0"/>
            </a:br>
            <a:endParaRPr lang="en-US" dirty="0"/>
          </a:p>
        </p:txBody>
      </p:sp>
      <p:pic>
        <p:nvPicPr>
          <p:cNvPr id="2" name="Picture 1">
            <a:extLst>
              <a:ext uri="{FF2B5EF4-FFF2-40B4-BE49-F238E27FC236}">
                <a16:creationId xmlns:a16="http://schemas.microsoft.com/office/drawing/2014/main" id="{7ABE9930-183E-4AC7-921E-CCB17E9B2F95}"/>
              </a:ext>
            </a:extLst>
          </p:cNvPr>
          <p:cNvPicPr>
            <a:picLocks noChangeAspect="1"/>
          </p:cNvPicPr>
          <p:nvPr/>
        </p:nvPicPr>
        <p:blipFill>
          <a:blip r:embed="rId2"/>
          <a:stretch>
            <a:fillRect/>
          </a:stretch>
        </p:blipFill>
        <p:spPr>
          <a:xfrm>
            <a:off x="296696" y="2864394"/>
            <a:ext cx="5238750" cy="3476625"/>
          </a:xfrm>
          <a:prstGeom prst="rect">
            <a:avLst/>
          </a:prstGeom>
        </p:spPr>
      </p:pic>
      <p:pic>
        <p:nvPicPr>
          <p:cNvPr id="6" name="Picture 5">
            <a:extLst>
              <a:ext uri="{FF2B5EF4-FFF2-40B4-BE49-F238E27FC236}">
                <a16:creationId xmlns:a16="http://schemas.microsoft.com/office/drawing/2014/main" id="{691DAF5E-FA91-4D19-AB4A-B2776E47F30F}"/>
              </a:ext>
            </a:extLst>
          </p:cNvPr>
          <p:cNvPicPr>
            <a:picLocks noChangeAspect="1"/>
          </p:cNvPicPr>
          <p:nvPr/>
        </p:nvPicPr>
        <p:blipFill>
          <a:blip r:embed="rId3"/>
          <a:stretch>
            <a:fillRect/>
          </a:stretch>
        </p:blipFill>
        <p:spPr>
          <a:xfrm>
            <a:off x="6368313" y="2864393"/>
            <a:ext cx="5214939" cy="3476626"/>
          </a:xfrm>
          <a:prstGeom prst="rect">
            <a:avLst/>
          </a:prstGeom>
        </p:spPr>
      </p:pic>
      <p:sp>
        <p:nvSpPr>
          <p:cNvPr id="7" name="TextBox 6">
            <a:extLst>
              <a:ext uri="{FF2B5EF4-FFF2-40B4-BE49-F238E27FC236}">
                <a16:creationId xmlns:a16="http://schemas.microsoft.com/office/drawing/2014/main" id="{D45EB61A-C7D4-46AE-8F73-2E9B17CD5865}"/>
              </a:ext>
            </a:extLst>
          </p:cNvPr>
          <p:cNvSpPr txBox="1"/>
          <p:nvPr/>
        </p:nvSpPr>
        <p:spPr>
          <a:xfrm>
            <a:off x="395365" y="1477490"/>
            <a:ext cx="4845375" cy="1600438"/>
          </a:xfrm>
          <a:prstGeom prst="rect">
            <a:avLst/>
          </a:prstGeom>
          <a:noFill/>
        </p:spPr>
        <p:txBody>
          <a:bodyPr wrap="square" rtlCol="0">
            <a:spAutoFit/>
          </a:bodyPr>
          <a:lstStyle/>
          <a:p>
            <a:pPr algn="ctr"/>
            <a:r>
              <a:rPr lang="en-US" sz="4000" dirty="0"/>
              <a:t>SOCIAL DISTANCING</a:t>
            </a:r>
            <a:br>
              <a:rPr lang="en-US" sz="4000" dirty="0"/>
            </a:br>
            <a:r>
              <a:rPr lang="en-US" sz="4000" dirty="0"/>
              <a:t>Easier to be tracked</a:t>
            </a:r>
            <a:br>
              <a:rPr lang="en-US" sz="2800" dirty="0"/>
            </a:br>
            <a:endParaRPr lang="en-US" dirty="0"/>
          </a:p>
        </p:txBody>
      </p:sp>
      <p:sp>
        <p:nvSpPr>
          <p:cNvPr id="8" name="TextBox 7">
            <a:extLst>
              <a:ext uri="{FF2B5EF4-FFF2-40B4-BE49-F238E27FC236}">
                <a16:creationId xmlns:a16="http://schemas.microsoft.com/office/drawing/2014/main" id="{630A97D3-8C4A-40DE-82C3-141FB00D39D9}"/>
              </a:ext>
            </a:extLst>
          </p:cNvPr>
          <p:cNvSpPr txBox="1"/>
          <p:nvPr/>
        </p:nvSpPr>
        <p:spPr>
          <a:xfrm>
            <a:off x="6368313" y="1551168"/>
            <a:ext cx="4845375" cy="1600438"/>
          </a:xfrm>
          <a:prstGeom prst="rect">
            <a:avLst/>
          </a:prstGeom>
          <a:noFill/>
        </p:spPr>
        <p:txBody>
          <a:bodyPr wrap="square" rtlCol="0">
            <a:spAutoFit/>
          </a:bodyPr>
          <a:lstStyle/>
          <a:p>
            <a:pPr algn="ctr"/>
            <a:r>
              <a:rPr lang="en-US" sz="4000" dirty="0"/>
              <a:t>FACE MASKS</a:t>
            </a:r>
            <a:br>
              <a:rPr lang="en-US" sz="4000" dirty="0"/>
            </a:br>
            <a:r>
              <a:rPr lang="en-US" sz="4000" dirty="0"/>
              <a:t>Increase Viral Load</a:t>
            </a:r>
            <a:br>
              <a:rPr lang="en-US" sz="2800" dirty="0"/>
            </a:br>
            <a:endParaRPr lang="en-US" dirty="0"/>
          </a:p>
        </p:txBody>
      </p:sp>
    </p:spTree>
    <p:extLst>
      <p:ext uri="{BB962C8B-B14F-4D97-AF65-F5344CB8AC3E}">
        <p14:creationId xmlns:p14="http://schemas.microsoft.com/office/powerpoint/2010/main" val="3511365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F1EB-A1CB-4D07-A4E1-FD1B8C09DD59}"/>
              </a:ext>
            </a:extLst>
          </p:cNvPr>
          <p:cNvSpPr txBox="1"/>
          <p:nvPr/>
        </p:nvSpPr>
        <p:spPr>
          <a:xfrm>
            <a:off x="2249905" y="397042"/>
            <a:ext cx="8073190" cy="984885"/>
          </a:xfrm>
          <a:prstGeom prst="rect">
            <a:avLst/>
          </a:prstGeom>
          <a:noFill/>
        </p:spPr>
        <p:txBody>
          <a:bodyPr wrap="square" rtlCol="0">
            <a:spAutoFit/>
          </a:bodyPr>
          <a:lstStyle/>
          <a:p>
            <a:r>
              <a:rPr lang="en-US" sz="4000" dirty="0"/>
              <a:t>SOLUTIONS:</a:t>
            </a:r>
          </a:p>
          <a:p>
            <a:endParaRPr lang="en-US" dirty="0"/>
          </a:p>
        </p:txBody>
      </p:sp>
      <p:sp>
        <p:nvSpPr>
          <p:cNvPr id="2" name="TextBox 1">
            <a:extLst>
              <a:ext uri="{FF2B5EF4-FFF2-40B4-BE49-F238E27FC236}">
                <a16:creationId xmlns:a16="http://schemas.microsoft.com/office/drawing/2014/main" id="{8CBC19EF-CAB1-4264-BA84-BCB42F995C53}"/>
              </a:ext>
            </a:extLst>
          </p:cNvPr>
          <p:cNvSpPr txBox="1"/>
          <p:nvPr/>
        </p:nvSpPr>
        <p:spPr>
          <a:xfrm>
            <a:off x="500417" y="1351867"/>
            <a:ext cx="11191165" cy="4678204"/>
          </a:xfrm>
          <a:prstGeom prst="rect">
            <a:avLst/>
          </a:prstGeom>
          <a:noFill/>
        </p:spPr>
        <p:txBody>
          <a:bodyPr wrap="square" rtlCol="0">
            <a:spAutoFit/>
          </a:bodyPr>
          <a:lstStyle/>
          <a:p>
            <a:pPr fontAlgn="base"/>
            <a:r>
              <a:rPr lang="en-US" sz="2800" dirty="0"/>
              <a:t>There are several things you can do to protect yourself and your family. </a:t>
            </a:r>
            <a:br>
              <a:rPr lang="en-US" sz="2800" dirty="0"/>
            </a:br>
            <a:br>
              <a:rPr lang="en-US" sz="2800" dirty="0"/>
            </a:br>
            <a:r>
              <a:rPr lang="en-US" sz="2800" dirty="0"/>
              <a:t>DON’T GET THE VACCINE</a:t>
            </a:r>
            <a:br>
              <a:rPr lang="en-US" sz="2800" dirty="0"/>
            </a:br>
            <a:r>
              <a:rPr lang="en-US" sz="2800" dirty="0"/>
              <a:t>DON’T WEAR FACE MASKS ALL DAY LONG This increases your viral load </a:t>
            </a:r>
            <a:br>
              <a:rPr lang="en-US" sz="2800" dirty="0"/>
            </a:br>
            <a:r>
              <a:rPr lang="en-US" sz="2800" dirty="0"/>
              <a:t>DETOX  YOUR BODY from heavy metals</a:t>
            </a:r>
            <a:br>
              <a:rPr lang="en-US" sz="2800" dirty="0"/>
            </a:br>
            <a:r>
              <a:rPr lang="en-US" sz="2800" dirty="0"/>
              <a:t>CHANGE YOUR DIET to boost your immune system</a:t>
            </a:r>
          </a:p>
          <a:p>
            <a:r>
              <a:rPr lang="en-US" sz="2800" dirty="0"/>
              <a:t>MOVE TO A MORE NATURAL AREA get out of the city</a:t>
            </a:r>
            <a:br>
              <a:rPr lang="en-US" sz="2800" dirty="0"/>
            </a:br>
            <a:r>
              <a:rPr lang="en-US" sz="2800" dirty="0"/>
              <a:t>TURN OFF YOUR WIFI  AT NIGHT</a:t>
            </a:r>
            <a:br>
              <a:rPr lang="en-US" sz="2800" dirty="0"/>
            </a:br>
            <a:br>
              <a:rPr lang="en-US" sz="2800" dirty="0"/>
            </a:br>
            <a:r>
              <a:rPr lang="en-US" sz="2800" b="1" dirty="0"/>
              <a:t>EQUIP  YOUR HOME WITH EMF PROTECTION PRODUCTS</a:t>
            </a:r>
            <a:br>
              <a:rPr lang="en-US" dirty="0"/>
            </a:br>
            <a:endParaRPr lang="en-US" dirty="0"/>
          </a:p>
        </p:txBody>
      </p:sp>
    </p:spTree>
    <p:extLst>
      <p:ext uri="{BB962C8B-B14F-4D97-AF65-F5344CB8AC3E}">
        <p14:creationId xmlns:p14="http://schemas.microsoft.com/office/powerpoint/2010/main" val="1837878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F1EB-A1CB-4D07-A4E1-FD1B8C09DD59}"/>
              </a:ext>
            </a:extLst>
          </p:cNvPr>
          <p:cNvSpPr txBox="1"/>
          <p:nvPr/>
        </p:nvSpPr>
        <p:spPr>
          <a:xfrm>
            <a:off x="2427326" y="0"/>
            <a:ext cx="8073190" cy="984885"/>
          </a:xfrm>
          <a:prstGeom prst="rect">
            <a:avLst/>
          </a:prstGeom>
          <a:noFill/>
        </p:spPr>
        <p:txBody>
          <a:bodyPr wrap="square" rtlCol="0">
            <a:spAutoFit/>
          </a:bodyPr>
          <a:lstStyle/>
          <a:p>
            <a:r>
              <a:rPr lang="en-US" sz="4000" dirty="0"/>
              <a:t>EMF PROTECTION PRODUCTS </a:t>
            </a:r>
          </a:p>
          <a:p>
            <a:endParaRPr lang="en-US" dirty="0"/>
          </a:p>
        </p:txBody>
      </p:sp>
      <p:pic>
        <p:nvPicPr>
          <p:cNvPr id="6" name="Picture 5">
            <a:extLst>
              <a:ext uri="{FF2B5EF4-FFF2-40B4-BE49-F238E27FC236}">
                <a16:creationId xmlns:a16="http://schemas.microsoft.com/office/drawing/2014/main" id="{02538E4C-E7F1-40BB-BF06-C3CCE85D2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0"/>
            <a:ext cx="12190476" cy="6857143"/>
          </a:xfrm>
          <a:prstGeom prst="rect">
            <a:avLst/>
          </a:prstGeom>
        </p:spPr>
      </p:pic>
      <p:sp>
        <p:nvSpPr>
          <p:cNvPr id="7" name="TextBox 6">
            <a:extLst>
              <a:ext uri="{FF2B5EF4-FFF2-40B4-BE49-F238E27FC236}">
                <a16:creationId xmlns:a16="http://schemas.microsoft.com/office/drawing/2014/main" id="{56AF9D28-321A-4AA6-812B-7D7C14BA8F6A}"/>
              </a:ext>
            </a:extLst>
          </p:cNvPr>
          <p:cNvSpPr txBox="1"/>
          <p:nvPr/>
        </p:nvSpPr>
        <p:spPr>
          <a:xfrm>
            <a:off x="8557146" y="984885"/>
            <a:ext cx="3234519" cy="1446550"/>
          </a:xfrm>
          <a:prstGeom prst="rect">
            <a:avLst/>
          </a:prstGeom>
          <a:noFill/>
        </p:spPr>
        <p:txBody>
          <a:bodyPr wrap="square" rtlCol="0">
            <a:spAutoFit/>
          </a:bodyPr>
          <a:lstStyle/>
          <a:p>
            <a:r>
              <a:rPr lang="en-US" sz="4400" dirty="0"/>
              <a:t>MADE WITH SHUNGITE</a:t>
            </a:r>
          </a:p>
        </p:txBody>
      </p:sp>
      <p:sp>
        <p:nvSpPr>
          <p:cNvPr id="8" name="TextBox 7">
            <a:extLst>
              <a:ext uri="{FF2B5EF4-FFF2-40B4-BE49-F238E27FC236}">
                <a16:creationId xmlns:a16="http://schemas.microsoft.com/office/drawing/2014/main" id="{238B5E61-2416-4306-8DFB-FC5C14B03C34}"/>
              </a:ext>
            </a:extLst>
          </p:cNvPr>
          <p:cNvSpPr txBox="1"/>
          <p:nvPr/>
        </p:nvSpPr>
        <p:spPr>
          <a:xfrm>
            <a:off x="213815" y="5632033"/>
            <a:ext cx="11764370" cy="1077218"/>
          </a:xfrm>
          <a:prstGeom prst="rect">
            <a:avLst/>
          </a:prstGeom>
          <a:noFill/>
        </p:spPr>
        <p:txBody>
          <a:bodyPr wrap="square" rtlCol="0">
            <a:spAutoFit/>
          </a:bodyPr>
          <a:lstStyle/>
          <a:p>
            <a:r>
              <a:rPr lang="en-US" sz="3200" dirty="0"/>
              <a:t>HELP SUPPORT SGT REPORT BY SHOPPING FROM THIS LINK: https://www.ftwproject.com/ref/6/</a:t>
            </a:r>
            <a:r>
              <a:rPr lang="en-US" dirty="0"/>
              <a:t> </a:t>
            </a:r>
          </a:p>
        </p:txBody>
      </p:sp>
      <p:sp>
        <p:nvSpPr>
          <p:cNvPr id="9" name="Rectangle 1">
            <a:extLst>
              <a:ext uri="{FF2B5EF4-FFF2-40B4-BE49-F238E27FC236}">
                <a16:creationId xmlns:a16="http://schemas.microsoft.com/office/drawing/2014/main" id="{EE42B913-2241-4038-BA52-3EE708D415B4}"/>
              </a:ext>
            </a:extLst>
          </p:cNvPr>
          <p:cNvSpPr>
            <a:spLocks noChangeArrowheads="1"/>
          </p:cNvSpPr>
          <p:nvPr/>
        </p:nvSpPr>
        <p:spPr bwMode="auto">
          <a:xfrm>
            <a:off x="846161" y="7400772"/>
            <a:ext cx="46402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852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F1EB-A1CB-4D07-A4E1-FD1B8C09DD59}"/>
              </a:ext>
            </a:extLst>
          </p:cNvPr>
          <p:cNvSpPr txBox="1"/>
          <p:nvPr/>
        </p:nvSpPr>
        <p:spPr>
          <a:xfrm>
            <a:off x="2249905" y="397042"/>
            <a:ext cx="8073190" cy="984885"/>
          </a:xfrm>
          <a:prstGeom prst="rect">
            <a:avLst/>
          </a:prstGeom>
          <a:noFill/>
        </p:spPr>
        <p:txBody>
          <a:bodyPr wrap="square" rtlCol="0">
            <a:spAutoFit/>
          </a:bodyPr>
          <a:lstStyle/>
          <a:p>
            <a:r>
              <a:rPr lang="en-US" sz="4000" dirty="0"/>
              <a:t>STATEMENT OF ENCOURAGEMENT</a:t>
            </a:r>
          </a:p>
          <a:p>
            <a:endParaRPr lang="en-US" dirty="0"/>
          </a:p>
        </p:txBody>
      </p:sp>
      <p:sp>
        <p:nvSpPr>
          <p:cNvPr id="2" name="TextBox 1">
            <a:extLst>
              <a:ext uri="{FF2B5EF4-FFF2-40B4-BE49-F238E27FC236}">
                <a16:creationId xmlns:a16="http://schemas.microsoft.com/office/drawing/2014/main" id="{C1FADBB0-C731-4241-AA8C-3298F886005B}"/>
              </a:ext>
            </a:extLst>
          </p:cNvPr>
          <p:cNvSpPr txBox="1"/>
          <p:nvPr/>
        </p:nvSpPr>
        <p:spPr>
          <a:xfrm>
            <a:off x="1034716" y="1576137"/>
            <a:ext cx="10130589" cy="4616648"/>
          </a:xfrm>
          <a:prstGeom prst="rect">
            <a:avLst/>
          </a:prstGeom>
          <a:noFill/>
        </p:spPr>
        <p:txBody>
          <a:bodyPr wrap="square" rtlCol="0">
            <a:spAutoFit/>
          </a:bodyPr>
          <a:lstStyle/>
          <a:p>
            <a:pPr marL="514350" indent="-514350">
              <a:buAutoNum type="arabicPeriod"/>
            </a:pPr>
            <a:r>
              <a:rPr lang="en-US" sz="2800" dirty="0"/>
              <a:t>AWARENESS is part of the WAR STRATEGY. We are told not to be ignorant of what the enemy is doing</a:t>
            </a:r>
            <a:r>
              <a:rPr lang="en-US" dirty="0"/>
              <a:t>. </a:t>
            </a:r>
            <a:br>
              <a:rPr lang="en-US" dirty="0"/>
            </a:br>
            <a:r>
              <a:rPr lang="en-US" i="1" dirty="0"/>
              <a:t>“Lest Satan should get an advantage of us: for we are not ignorant of his devices.” 2 Corinthians 2:11</a:t>
            </a:r>
            <a:br>
              <a:rPr lang="en-US" i="1" dirty="0"/>
            </a:br>
            <a:endParaRPr lang="en-US" i="1" dirty="0"/>
          </a:p>
          <a:p>
            <a:pPr marL="342900" indent="-342900">
              <a:buAutoNum type="arabicPeriod"/>
            </a:pPr>
            <a:r>
              <a:rPr lang="en-US" sz="2800" dirty="0"/>
              <a:t>We are instructed to STUDY THINGS and DO THE RESEARCH</a:t>
            </a:r>
            <a:r>
              <a:rPr lang="en-US" dirty="0"/>
              <a:t>. </a:t>
            </a:r>
            <a:br>
              <a:rPr lang="en-US" dirty="0"/>
            </a:br>
            <a:r>
              <a:rPr lang="en-US" dirty="0"/>
              <a:t>“Now the Bereans were more noble-minded than the Thessalonians, for they received the message with great eagerness and examined the Scriptures every day to see if these teachings were true.” Acts 17:11 </a:t>
            </a:r>
            <a:br>
              <a:rPr lang="en-US" dirty="0"/>
            </a:br>
            <a:endParaRPr lang="en-US" dirty="0"/>
          </a:p>
          <a:p>
            <a:pPr marL="342900" indent="-342900">
              <a:buAutoNum type="arabicPeriod"/>
            </a:pPr>
            <a:r>
              <a:rPr lang="en-US" sz="2400" dirty="0"/>
              <a:t>The MARK OF THE BEAST is MUCH MORE than just a Microchip made by Bill Gates. It is based on what people believe and what they act on. </a:t>
            </a:r>
            <a:br>
              <a:rPr lang="en-US" sz="2400" dirty="0"/>
            </a:br>
            <a:r>
              <a:rPr lang="en-US" dirty="0"/>
              <a:t> “Taking the Mark” today could resemble those who are going along with the agenda of the system, as evidenced by their thoughts and deeds. Revelation 13, Deut 11:18, Hebrews 8:10 </a:t>
            </a:r>
            <a:br>
              <a:rPr lang="en-US" dirty="0"/>
            </a:br>
            <a:endParaRPr lang="en-US" dirty="0"/>
          </a:p>
        </p:txBody>
      </p:sp>
    </p:spTree>
    <p:extLst>
      <p:ext uri="{BB962C8B-B14F-4D97-AF65-F5344CB8AC3E}">
        <p14:creationId xmlns:p14="http://schemas.microsoft.com/office/powerpoint/2010/main" val="29117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F1EB-A1CB-4D07-A4E1-FD1B8C09DD59}"/>
              </a:ext>
            </a:extLst>
          </p:cNvPr>
          <p:cNvSpPr txBox="1"/>
          <p:nvPr/>
        </p:nvSpPr>
        <p:spPr>
          <a:xfrm>
            <a:off x="2328835" y="-5357"/>
            <a:ext cx="8073190" cy="984885"/>
          </a:xfrm>
          <a:prstGeom prst="rect">
            <a:avLst/>
          </a:prstGeom>
          <a:noFill/>
        </p:spPr>
        <p:txBody>
          <a:bodyPr wrap="square" rtlCol="0">
            <a:spAutoFit/>
          </a:bodyPr>
          <a:lstStyle/>
          <a:p>
            <a:r>
              <a:rPr lang="en-US" sz="4000" dirty="0"/>
              <a:t>BIG TECH CAUGHT CENSORING 5G</a:t>
            </a:r>
          </a:p>
          <a:p>
            <a:endParaRPr lang="en-US" dirty="0"/>
          </a:p>
        </p:txBody>
      </p:sp>
      <p:pic>
        <p:nvPicPr>
          <p:cNvPr id="3" name="Picture 2">
            <a:extLst>
              <a:ext uri="{FF2B5EF4-FFF2-40B4-BE49-F238E27FC236}">
                <a16:creationId xmlns:a16="http://schemas.microsoft.com/office/drawing/2014/main" id="{D216F7D6-BF0C-497C-AD2A-AC62ABC7BD00}"/>
              </a:ext>
            </a:extLst>
          </p:cNvPr>
          <p:cNvPicPr/>
          <p:nvPr/>
        </p:nvPicPr>
        <p:blipFill>
          <a:blip r:embed="rId2"/>
          <a:stretch>
            <a:fillRect/>
          </a:stretch>
        </p:blipFill>
        <p:spPr>
          <a:xfrm>
            <a:off x="4493076" y="1198178"/>
            <a:ext cx="3205848" cy="2588895"/>
          </a:xfrm>
          <a:prstGeom prst="rect">
            <a:avLst/>
          </a:prstGeom>
        </p:spPr>
      </p:pic>
      <p:pic>
        <p:nvPicPr>
          <p:cNvPr id="5" name="Picture 4">
            <a:extLst>
              <a:ext uri="{FF2B5EF4-FFF2-40B4-BE49-F238E27FC236}">
                <a16:creationId xmlns:a16="http://schemas.microsoft.com/office/drawing/2014/main" id="{BEA006B4-94E7-4E8F-80E7-16D71D1648B7}"/>
              </a:ext>
            </a:extLst>
          </p:cNvPr>
          <p:cNvPicPr/>
          <p:nvPr/>
        </p:nvPicPr>
        <p:blipFill>
          <a:blip r:embed="rId3"/>
          <a:stretch>
            <a:fillRect/>
          </a:stretch>
        </p:blipFill>
        <p:spPr>
          <a:xfrm>
            <a:off x="4525244" y="4224372"/>
            <a:ext cx="3327400" cy="2461895"/>
          </a:xfrm>
          <a:prstGeom prst="rect">
            <a:avLst/>
          </a:prstGeom>
        </p:spPr>
      </p:pic>
      <p:pic>
        <p:nvPicPr>
          <p:cNvPr id="6" name="Picture 5">
            <a:extLst>
              <a:ext uri="{FF2B5EF4-FFF2-40B4-BE49-F238E27FC236}">
                <a16:creationId xmlns:a16="http://schemas.microsoft.com/office/drawing/2014/main" id="{3BD46372-44DD-4567-9605-2EDCFA565295}"/>
              </a:ext>
            </a:extLst>
          </p:cNvPr>
          <p:cNvPicPr/>
          <p:nvPr/>
        </p:nvPicPr>
        <p:blipFill>
          <a:blip r:embed="rId4"/>
          <a:stretch>
            <a:fillRect/>
          </a:stretch>
        </p:blipFill>
        <p:spPr>
          <a:xfrm>
            <a:off x="7852644" y="1198178"/>
            <a:ext cx="3493135" cy="2461895"/>
          </a:xfrm>
          <a:prstGeom prst="rect">
            <a:avLst/>
          </a:prstGeom>
        </p:spPr>
      </p:pic>
      <p:pic>
        <p:nvPicPr>
          <p:cNvPr id="7" name="Picture 6">
            <a:extLst>
              <a:ext uri="{FF2B5EF4-FFF2-40B4-BE49-F238E27FC236}">
                <a16:creationId xmlns:a16="http://schemas.microsoft.com/office/drawing/2014/main" id="{0EAF6085-7823-456B-BC89-49FFCEBFEDEA}"/>
              </a:ext>
            </a:extLst>
          </p:cNvPr>
          <p:cNvPicPr/>
          <p:nvPr/>
        </p:nvPicPr>
        <p:blipFill>
          <a:blip r:embed="rId5"/>
          <a:stretch>
            <a:fillRect/>
          </a:stretch>
        </p:blipFill>
        <p:spPr>
          <a:xfrm>
            <a:off x="7997022" y="3844643"/>
            <a:ext cx="3348757" cy="2841624"/>
          </a:xfrm>
          <a:prstGeom prst="rect">
            <a:avLst/>
          </a:prstGeom>
        </p:spPr>
      </p:pic>
      <p:pic>
        <p:nvPicPr>
          <p:cNvPr id="8" name="Picture 7">
            <a:extLst>
              <a:ext uri="{FF2B5EF4-FFF2-40B4-BE49-F238E27FC236}">
                <a16:creationId xmlns:a16="http://schemas.microsoft.com/office/drawing/2014/main" id="{ACED55D9-DD25-4B8D-A14A-12A0DBB53563}"/>
              </a:ext>
            </a:extLst>
          </p:cNvPr>
          <p:cNvPicPr/>
          <p:nvPr/>
        </p:nvPicPr>
        <p:blipFill>
          <a:blip r:embed="rId6"/>
          <a:stretch>
            <a:fillRect/>
          </a:stretch>
        </p:blipFill>
        <p:spPr>
          <a:xfrm>
            <a:off x="431716" y="3844643"/>
            <a:ext cx="3150235" cy="2841625"/>
          </a:xfrm>
          <a:prstGeom prst="rect">
            <a:avLst/>
          </a:prstGeom>
        </p:spPr>
      </p:pic>
      <p:pic>
        <p:nvPicPr>
          <p:cNvPr id="2" name="Picture 1">
            <a:extLst>
              <a:ext uri="{FF2B5EF4-FFF2-40B4-BE49-F238E27FC236}">
                <a16:creationId xmlns:a16="http://schemas.microsoft.com/office/drawing/2014/main" id="{72B4D03A-C9F3-4713-873E-192CEECB395E}"/>
              </a:ext>
            </a:extLst>
          </p:cNvPr>
          <p:cNvPicPr>
            <a:picLocks noChangeAspect="1"/>
          </p:cNvPicPr>
          <p:nvPr/>
        </p:nvPicPr>
        <p:blipFill>
          <a:blip r:embed="rId7"/>
          <a:stretch>
            <a:fillRect/>
          </a:stretch>
        </p:blipFill>
        <p:spPr>
          <a:xfrm>
            <a:off x="273102" y="1853475"/>
            <a:ext cx="3759107" cy="1933598"/>
          </a:xfrm>
          <a:prstGeom prst="rect">
            <a:avLst/>
          </a:prstGeom>
        </p:spPr>
      </p:pic>
      <p:sp>
        <p:nvSpPr>
          <p:cNvPr id="9" name="TextBox 8">
            <a:extLst>
              <a:ext uri="{FF2B5EF4-FFF2-40B4-BE49-F238E27FC236}">
                <a16:creationId xmlns:a16="http://schemas.microsoft.com/office/drawing/2014/main" id="{B7EF76DA-DFE5-4A9F-9E4F-79DBE982784E}"/>
              </a:ext>
            </a:extLst>
          </p:cNvPr>
          <p:cNvSpPr txBox="1"/>
          <p:nvPr/>
        </p:nvSpPr>
        <p:spPr>
          <a:xfrm>
            <a:off x="318314" y="1053256"/>
            <a:ext cx="4021042" cy="1600438"/>
          </a:xfrm>
          <a:prstGeom prst="rect">
            <a:avLst/>
          </a:prstGeom>
          <a:noFill/>
        </p:spPr>
        <p:txBody>
          <a:bodyPr wrap="square" rtlCol="0">
            <a:spAutoFit/>
          </a:bodyPr>
          <a:lstStyle/>
          <a:p>
            <a:r>
              <a:rPr lang="en-US" sz="2000" dirty="0"/>
              <a:t>APRIL 6</a:t>
            </a:r>
            <a:r>
              <a:rPr lang="en-US" sz="2000" baseline="30000" dirty="0"/>
              <a:t>TH</a:t>
            </a:r>
            <a:r>
              <a:rPr lang="en-US" sz="2000" dirty="0"/>
              <a:t> 5G INTERVIEW WITH DAVID ICKE  AND BRYAN ROSE</a:t>
            </a:r>
          </a:p>
          <a:p>
            <a:endParaRPr lang="en-US" sz="4000" dirty="0"/>
          </a:p>
          <a:p>
            <a:endParaRPr lang="en-US" dirty="0"/>
          </a:p>
        </p:txBody>
      </p:sp>
    </p:spTree>
    <p:extLst>
      <p:ext uri="{BB962C8B-B14F-4D97-AF65-F5344CB8AC3E}">
        <p14:creationId xmlns:p14="http://schemas.microsoft.com/office/powerpoint/2010/main" val="164713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F1EB-A1CB-4D07-A4E1-FD1B8C09DD59}"/>
              </a:ext>
            </a:extLst>
          </p:cNvPr>
          <p:cNvSpPr txBox="1"/>
          <p:nvPr/>
        </p:nvSpPr>
        <p:spPr>
          <a:xfrm>
            <a:off x="780428" y="0"/>
            <a:ext cx="10323094" cy="984885"/>
          </a:xfrm>
          <a:prstGeom prst="rect">
            <a:avLst/>
          </a:prstGeom>
          <a:noFill/>
        </p:spPr>
        <p:txBody>
          <a:bodyPr wrap="square" rtlCol="0">
            <a:spAutoFit/>
          </a:bodyPr>
          <a:lstStyle/>
          <a:p>
            <a:r>
              <a:rPr lang="en-US" sz="4000" dirty="0"/>
              <a:t>WHAT WAS SAID TO TRIGGER CENSORSHIP?</a:t>
            </a:r>
          </a:p>
          <a:p>
            <a:endParaRPr lang="en-US" dirty="0"/>
          </a:p>
        </p:txBody>
      </p:sp>
      <p:sp>
        <p:nvSpPr>
          <p:cNvPr id="10" name="TextBox 9">
            <a:extLst>
              <a:ext uri="{FF2B5EF4-FFF2-40B4-BE49-F238E27FC236}">
                <a16:creationId xmlns:a16="http://schemas.microsoft.com/office/drawing/2014/main" id="{AC3FB434-76D4-4FEF-83F2-A4C8601DB3F0}"/>
              </a:ext>
            </a:extLst>
          </p:cNvPr>
          <p:cNvSpPr txBox="1"/>
          <p:nvPr/>
        </p:nvSpPr>
        <p:spPr>
          <a:xfrm>
            <a:off x="5680598" y="1261264"/>
            <a:ext cx="6511402" cy="5170646"/>
          </a:xfrm>
          <a:prstGeom prst="rect">
            <a:avLst/>
          </a:prstGeom>
          <a:noFill/>
        </p:spPr>
        <p:txBody>
          <a:bodyPr wrap="square" rtlCol="0">
            <a:spAutoFit/>
          </a:bodyPr>
          <a:lstStyle/>
          <a:p>
            <a:r>
              <a:rPr lang="en-US" sz="2400" dirty="0"/>
              <a:t>During the interview, Mr. Icke falsely claimed there "is </a:t>
            </a:r>
            <a:r>
              <a:rPr lang="en-US" sz="2400" u="sng" dirty="0"/>
              <a:t>a link between 5G and this health crisis</a:t>
            </a:r>
            <a:r>
              <a:rPr lang="en-US" sz="2400" dirty="0"/>
              <a:t>".</a:t>
            </a:r>
            <a:br>
              <a:rPr lang="en-US" sz="2400" dirty="0"/>
            </a:br>
            <a:br>
              <a:rPr lang="en-US" sz="2400" dirty="0"/>
            </a:br>
            <a:r>
              <a:rPr lang="en-US" sz="2400" dirty="0"/>
              <a:t>"</a:t>
            </a:r>
            <a:r>
              <a:rPr lang="en-US" sz="2400" u="sng" dirty="0"/>
              <a:t>If 5G continues and reaches where they want to take it, human life as we know it is over</a:t>
            </a:r>
            <a:r>
              <a:rPr lang="en-US" sz="2400" dirty="0"/>
              <a:t>... so people have to make a decision."</a:t>
            </a:r>
            <a:br>
              <a:rPr lang="en-US" sz="2400" dirty="0"/>
            </a:br>
            <a:br>
              <a:rPr lang="en-US" sz="2400" dirty="0"/>
            </a:br>
            <a:r>
              <a:rPr lang="en-US" sz="2400" dirty="0"/>
              <a:t>Mr. Icke also claimed that a coronavirus vaccine, when one is developed, would include </a:t>
            </a:r>
            <a:r>
              <a:rPr lang="en-US" sz="2400" b="1" u="sng" dirty="0"/>
              <a:t>"nanotechnology microchips" that would allow humans to be controlled</a:t>
            </a:r>
            <a:r>
              <a:rPr lang="en-US" sz="2400" u="sng" dirty="0"/>
              <a:t>.  </a:t>
            </a:r>
            <a:r>
              <a:rPr lang="en-US" sz="2400" dirty="0"/>
              <a:t>He added that Bill Gates - who is helping fund Covid-19 vaccine research - should be jailed. </a:t>
            </a:r>
            <a:br>
              <a:rPr lang="en-US" dirty="0"/>
            </a:br>
            <a:endParaRPr lang="en-US" dirty="0"/>
          </a:p>
        </p:txBody>
      </p:sp>
      <p:pic>
        <p:nvPicPr>
          <p:cNvPr id="11" name="Picture 10">
            <a:extLst>
              <a:ext uri="{FF2B5EF4-FFF2-40B4-BE49-F238E27FC236}">
                <a16:creationId xmlns:a16="http://schemas.microsoft.com/office/drawing/2014/main" id="{6C98113A-CB27-4A11-BE8B-E251CD6F1FD8}"/>
              </a:ext>
            </a:extLst>
          </p:cNvPr>
          <p:cNvPicPr>
            <a:picLocks noChangeAspect="1"/>
          </p:cNvPicPr>
          <p:nvPr/>
        </p:nvPicPr>
        <p:blipFill>
          <a:blip r:embed="rId2"/>
          <a:stretch>
            <a:fillRect/>
          </a:stretch>
        </p:blipFill>
        <p:spPr>
          <a:xfrm>
            <a:off x="218720" y="2164460"/>
            <a:ext cx="5213089" cy="2816974"/>
          </a:xfrm>
          <a:prstGeom prst="rect">
            <a:avLst/>
          </a:prstGeom>
        </p:spPr>
      </p:pic>
    </p:spTree>
    <p:extLst>
      <p:ext uri="{BB962C8B-B14F-4D97-AF65-F5344CB8AC3E}">
        <p14:creationId xmlns:p14="http://schemas.microsoft.com/office/powerpoint/2010/main" val="418250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F1EB-A1CB-4D07-A4E1-FD1B8C09DD59}"/>
              </a:ext>
            </a:extLst>
          </p:cNvPr>
          <p:cNvSpPr txBox="1"/>
          <p:nvPr/>
        </p:nvSpPr>
        <p:spPr>
          <a:xfrm>
            <a:off x="2794018" y="215868"/>
            <a:ext cx="7636668" cy="984885"/>
          </a:xfrm>
          <a:prstGeom prst="rect">
            <a:avLst/>
          </a:prstGeom>
          <a:noFill/>
        </p:spPr>
        <p:txBody>
          <a:bodyPr wrap="square" rtlCol="0">
            <a:spAutoFit/>
          </a:bodyPr>
          <a:lstStyle/>
          <a:p>
            <a:r>
              <a:rPr lang="en-US" sz="4000" dirty="0"/>
              <a:t>BIG TECH and BIO RELATIONS</a:t>
            </a:r>
          </a:p>
          <a:p>
            <a:endParaRPr lang="en-US" dirty="0"/>
          </a:p>
        </p:txBody>
      </p:sp>
      <p:pic>
        <p:nvPicPr>
          <p:cNvPr id="2" name="Picture 1">
            <a:extLst>
              <a:ext uri="{FF2B5EF4-FFF2-40B4-BE49-F238E27FC236}">
                <a16:creationId xmlns:a16="http://schemas.microsoft.com/office/drawing/2014/main" id="{EF68F494-4A95-411E-AC15-CB13E19409FF}"/>
              </a:ext>
            </a:extLst>
          </p:cNvPr>
          <p:cNvPicPr>
            <a:picLocks noChangeAspect="1"/>
          </p:cNvPicPr>
          <p:nvPr/>
        </p:nvPicPr>
        <p:blipFill>
          <a:blip r:embed="rId2"/>
          <a:stretch>
            <a:fillRect/>
          </a:stretch>
        </p:blipFill>
        <p:spPr>
          <a:xfrm>
            <a:off x="846914" y="1200753"/>
            <a:ext cx="10721861" cy="4456494"/>
          </a:xfrm>
          <a:prstGeom prst="rect">
            <a:avLst/>
          </a:prstGeom>
        </p:spPr>
      </p:pic>
      <p:sp>
        <p:nvSpPr>
          <p:cNvPr id="5" name="TextBox 4">
            <a:extLst>
              <a:ext uri="{FF2B5EF4-FFF2-40B4-BE49-F238E27FC236}">
                <a16:creationId xmlns:a16="http://schemas.microsoft.com/office/drawing/2014/main" id="{06D7B9A3-8F02-4A38-9A4D-044E5195A176}"/>
              </a:ext>
            </a:extLst>
          </p:cNvPr>
          <p:cNvSpPr txBox="1"/>
          <p:nvPr/>
        </p:nvSpPr>
        <p:spPr>
          <a:xfrm>
            <a:off x="4120127" y="5776426"/>
            <a:ext cx="4587144" cy="984885"/>
          </a:xfrm>
          <a:prstGeom prst="rect">
            <a:avLst/>
          </a:prstGeom>
          <a:noFill/>
        </p:spPr>
        <p:txBody>
          <a:bodyPr wrap="square" rtlCol="0">
            <a:spAutoFit/>
          </a:bodyPr>
          <a:lstStyle/>
          <a:p>
            <a:r>
              <a:rPr lang="en-US" sz="4000" dirty="0"/>
              <a:t>DNA DATABASE?!?!</a:t>
            </a:r>
          </a:p>
          <a:p>
            <a:endParaRPr lang="en-US" dirty="0"/>
          </a:p>
        </p:txBody>
      </p:sp>
    </p:spTree>
    <p:extLst>
      <p:ext uri="{BB962C8B-B14F-4D97-AF65-F5344CB8AC3E}">
        <p14:creationId xmlns:p14="http://schemas.microsoft.com/office/powerpoint/2010/main" val="3678753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F1EB-A1CB-4D07-A4E1-FD1B8C09DD59}"/>
              </a:ext>
            </a:extLst>
          </p:cNvPr>
          <p:cNvSpPr txBox="1"/>
          <p:nvPr/>
        </p:nvSpPr>
        <p:spPr>
          <a:xfrm>
            <a:off x="2440973" y="293427"/>
            <a:ext cx="8073190" cy="984885"/>
          </a:xfrm>
          <a:prstGeom prst="rect">
            <a:avLst/>
          </a:prstGeom>
          <a:noFill/>
        </p:spPr>
        <p:txBody>
          <a:bodyPr wrap="square" rtlCol="0">
            <a:spAutoFit/>
          </a:bodyPr>
          <a:lstStyle/>
          <a:p>
            <a:r>
              <a:rPr lang="en-US" sz="4000" dirty="0"/>
              <a:t>CONDUCTIVE HYDROGELS</a:t>
            </a:r>
          </a:p>
          <a:p>
            <a:endParaRPr lang="en-US" dirty="0"/>
          </a:p>
        </p:txBody>
      </p:sp>
      <p:pic>
        <p:nvPicPr>
          <p:cNvPr id="3" name="Picture 2">
            <a:extLst>
              <a:ext uri="{FF2B5EF4-FFF2-40B4-BE49-F238E27FC236}">
                <a16:creationId xmlns:a16="http://schemas.microsoft.com/office/drawing/2014/main" id="{F580795B-443C-4A02-B877-25393CFA9B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5660" y="1278313"/>
            <a:ext cx="5486400" cy="3866894"/>
          </a:xfrm>
          <a:prstGeom prst="rect">
            <a:avLst/>
          </a:prstGeom>
          <a:noFill/>
          <a:ln>
            <a:noFill/>
          </a:ln>
        </p:spPr>
      </p:pic>
      <p:pic>
        <p:nvPicPr>
          <p:cNvPr id="5" name="Picture 4">
            <a:extLst>
              <a:ext uri="{FF2B5EF4-FFF2-40B4-BE49-F238E27FC236}">
                <a16:creationId xmlns:a16="http://schemas.microsoft.com/office/drawing/2014/main" id="{C945361C-90C2-422F-AC4C-617EE3C47ED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5832" y="1006523"/>
            <a:ext cx="6050507" cy="5558049"/>
          </a:xfrm>
          <a:prstGeom prst="rect">
            <a:avLst/>
          </a:prstGeom>
          <a:noFill/>
          <a:ln>
            <a:noFill/>
          </a:ln>
        </p:spPr>
      </p:pic>
    </p:spTree>
    <p:extLst>
      <p:ext uri="{BB962C8B-B14F-4D97-AF65-F5344CB8AC3E}">
        <p14:creationId xmlns:p14="http://schemas.microsoft.com/office/powerpoint/2010/main" val="237326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F1EB-A1CB-4D07-A4E1-FD1B8C09DD59}"/>
              </a:ext>
            </a:extLst>
          </p:cNvPr>
          <p:cNvSpPr txBox="1"/>
          <p:nvPr/>
        </p:nvSpPr>
        <p:spPr>
          <a:xfrm>
            <a:off x="680483" y="166023"/>
            <a:ext cx="11121656" cy="800219"/>
          </a:xfrm>
          <a:prstGeom prst="rect">
            <a:avLst/>
          </a:prstGeom>
          <a:noFill/>
        </p:spPr>
        <p:txBody>
          <a:bodyPr wrap="square" rtlCol="0">
            <a:spAutoFit/>
          </a:bodyPr>
          <a:lstStyle/>
          <a:p>
            <a:r>
              <a:rPr lang="en-US" sz="2800" dirty="0"/>
              <a:t>HYDROGEL NANOTECH CHARACTERISTICS STUDIES AND PATENTS</a:t>
            </a:r>
          </a:p>
          <a:p>
            <a:endParaRPr lang="en-US" dirty="0"/>
          </a:p>
        </p:txBody>
      </p:sp>
      <p:pic>
        <p:nvPicPr>
          <p:cNvPr id="2" name="Picture 1">
            <a:extLst>
              <a:ext uri="{FF2B5EF4-FFF2-40B4-BE49-F238E27FC236}">
                <a16:creationId xmlns:a16="http://schemas.microsoft.com/office/drawing/2014/main" id="{E0A97A50-0ADB-4C03-B48B-83DC2D41E588}"/>
              </a:ext>
            </a:extLst>
          </p:cNvPr>
          <p:cNvPicPr>
            <a:picLocks noChangeAspect="1"/>
          </p:cNvPicPr>
          <p:nvPr/>
        </p:nvPicPr>
        <p:blipFill rotWithShape="1">
          <a:blip r:embed="rId2"/>
          <a:srcRect b="42303"/>
          <a:stretch/>
        </p:blipFill>
        <p:spPr>
          <a:xfrm>
            <a:off x="680483" y="704248"/>
            <a:ext cx="4581328" cy="3402531"/>
          </a:xfrm>
          <a:prstGeom prst="rect">
            <a:avLst/>
          </a:prstGeom>
        </p:spPr>
      </p:pic>
      <p:pic>
        <p:nvPicPr>
          <p:cNvPr id="6" name="Picture 5">
            <a:extLst>
              <a:ext uri="{FF2B5EF4-FFF2-40B4-BE49-F238E27FC236}">
                <a16:creationId xmlns:a16="http://schemas.microsoft.com/office/drawing/2014/main" id="{F9056263-68E2-40EA-8A2E-39623BDEF782}"/>
              </a:ext>
            </a:extLst>
          </p:cNvPr>
          <p:cNvPicPr>
            <a:picLocks noChangeAspect="1"/>
          </p:cNvPicPr>
          <p:nvPr/>
        </p:nvPicPr>
        <p:blipFill rotWithShape="1">
          <a:blip r:embed="rId3"/>
          <a:srcRect b="42783"/>
          <a:stretch/>
        </p:blipFill>
        <p:spPr>
          <a:xfrm>
            <a:off x="6078507" y="706015"/>
            <a:ext cx="4905375" cy="3400764"/>
          </a:xfrm>
          <a:prstGeom prst="rect">
            <a:avLst/>
          </a:prstGeom>
        </p:spPr>
      </p:pic>
      <p:sp>
        <p:nvSpPr>
          <p:cNvPr id="7" name="TextBox 6">
            <a:extLst>
              <a:ext uri="{FF2B5EF4-FFF2-40B4-BE49-F238E27FC236}">
                <a16:creationId xmlns:a16="http://schemas.microsoft.com/office/drawing/2014/main" id="{861667F4-F0A9-4D1E-BB6E-C97DE0542AD8}"/>
              </a:ext>
            </a:extLst>
          </p:cNvPr>
          <p:cNvSpPr txBox="1"/>
          <p:nvPr/>
        </p:nvSpPr>
        <p:spPr>
          <a:xfrm>
            <a:off x="375538" y="4106779"/>
            <a:ext cx="11405937" cy="2954655"/>
          </a:xfrm>
          <a:prstGeom prst="rect">
            <a:avLst/>
          </a:prstGeom>
          <a:noFill/>
        </p:spPr>
        <p:txBody>
          <a:bodyPr wrap="square" rtlCol="0">
            <a:spAutoFit/>
          </a:bodyPr>
          <a:lstStyle/>
          <a:p>
            <a:r>
              <a:rPr lang="en-US" sz="2400" dirty="0"/>
              <a:t>Nanotech  used in hydrogels is designed to lock into our DNA to manipulate it, track and trace our bodies by collecting and transmitting our information to a data collection point, monitor our vitals, fuse into our system to allow a means of physical, biological control by an outside source. </a:t>
            </a:r>
            <a:br>
              <a:rPr lang="en-US" sz="2400" dirty="0"/>
            </a:br>
            <a:br>
              <a:rPr lang="en-US" sz="2400" dirty="0"/>
            </a:br>
            <a:r>
              <a:rPr lang="en-US" sz="2400" dirty="0"/>
              <a:t>They are putting hydrogels in the Food Supply (Journal of Agriculture and Food Chemistry)</a:t>
            </a:r>
            <a:br>
              <a:rPr lang="en-US" dirty="0"/>
            </a:br>
            <a:endParaRPr lang="en-US" dirty="0"/>
          </a:p>
        </p:txBody>
      </p:sp>
    </p:spTree>
    <p:extLst>
      <p:ext uri="{BB962C8B-B14F-4D97-AF65-F5344CB8AC3E}">
        <p14:creationId xmlns:p14="http://schemas.microsoft.com/office/powerpoint/2010/main" val="1882185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F1EB-A1CB-4D07-A4E1-FD1B8C09DD59}"/>
              </a:ext>
            </a:extLst>
          </p:cNvPr>
          <p:cNvSpPr txBox="1"/>
          <p:nvPr/>
        </p:nvSpPr>
        <p:spPr>
          <a:xfrm>
            <a:off x="2233863" y="172844"/>
            <a:ext cx="8073190" cy="984885"/>
          </a:xfrm>
          <a:prstGeom prst="rect">
            <a:avLst/>
          </a:prstGeom>
          <a:noFill/>
        </p:spPr>
        <p:txBody>
          <a:bodyPr wrap="square" rtlCol="0">
            <a:spAutoFit/>
          </a:bodyPr>
          <a:lstStyle/>
          <a:p>
            <a:r>
              <a:rPr lang="en-US" sz="4000" dirty="0"/>
              <a:t>DARPA HYDROGEL COVID VACCINE</a:t>
            </a:r>
          </a:p>
          <a:p>
            <a:endParaRPr lang="en-US" dirty="0"/>
          </a:p>
        </p:txBody>
      </p:sp>
      <p:pic>
        <p:nvPicPr>
          <p:cNvPr id="3" name="Picture 2">
            <a:extLst>
              <a:ext uri="{FF2B5EF4-FFF2-40B4-BE49-F238E27FC236}">
                <a16:creationId xmlns:a16="http://schemas.microsoft.com/office/drawing/2014/main" id="{ECD5E13E-7480-4A82-867E-EE27ADB62992}"/>
              </a:ext>
            </a:extLst>
          </p:cNvPr>
          <p:cNvPicPr/>
          <p:nvPr/>
        </p:nvPicPr>
        <p:blipFill>
          <a:blip r:embed="rId2"/>
          <a:stretch>
            <a:fillRect/>
          </a:stretch>
        </p:blipFill>
        <p:spPr>
          <a:xfrm>
            <a:off x="342900" y="2142615"/>
            <a:ext cx="5943600" cy="4538345"/>
          </a:xfrm>
          <a:prstGeom prst="rect">
            <a:avLst/>
          </a:prstGeom>
        </p:spPr>
      </p:pic>
      <p:pic>
        <p:nvPicPr>
          <p:cNvPr id="2" name="Picture 1">
            <a:extLst>
              <a:ext uri="{FF2B5EF4-FFF2-40B4-BE49-F238E27FC236}">
                <a16:creationId xmlns:a16="http://schemas.microsoft.com/office/drawing/2014/main" id="{150B916F-FACB-4EB7-AD6E-275FE07602A8}"/>
              </a:ext>
            </a:extLst>
          </p:cNvPr>
          <p:cNvPicPr>
            <a:picLocks noChangeAspect="1"/>
          </p:cNvPicPr>
          <p:nvPr/>
        </p:nvPicPr>
        <p:blipFill>
          <a:blip r:embed="rId3"/>
          <a:stretch>
            <a:fillRect/>
          </a:stretch>
        </p:blipFill>
        <p:spPr>
          <a:xfrm>
            <a:off x="342900" y="1157730"/>
            <a:ext cx="5943600" cy="984885"/>
          </a:xfrm>
          <a:prstGeom prst="rect">
            <a:avLst/>
          </a:prstGeom>
        </p:spPr>
      </p:pic>
      <p:sp>
        <p:nvSpPr>
          <p:cNvPr id="5" name="TextBox 4">
            <a:extLst>
              <a:ext uri="{FF2B5EF4-FFF2-40B4-BE49-F238E27FC236}">
                <a16:creationId xmlns:a16="http://schemas.microsoft.com/office/drawing/2014/main" id="{CAE4AA0A-F253-4612-AA61-5BAB62F13184}"/>
              </a:ext>
            </a:extLst>
          </p:cNvPr>
          <p:cNvSpPr txBox="1"/>
          <p:nvPr/>
        </p:nvSpPr>
        <p:spPr>
          <a:xfrm>
            <a:off x="6699584" y="2785798"/>
            <a:ext cx="5277853" cy="3539430"/>
          </a:xfrm>
          <a:prstGeom prst="rect">
            <a:avLst/>
          </a:prstGeom>
          <a:noFill/>
        </p:spPr>
        <p:txBody>
          <a:bodyPr wrap="square" rtlCol="0">
            <a:spAutoFit/>
          </a:bodyPr>
          <a:lstStyle/>
          <a:p>
            <a:r>
              <a:rPr lang="en-US" sz="2800" dirty="0"/>
              <a:t>The Profusa Lumee sensor system consists of a special hydrogel and an emitting device. Together the two can detect and transmit data on subtle changes in the body including, potentially, infection from diseases and viruses like coronavirus. -ProfUSA</a:t>
            </a:r>
          </a:p>
        </p:txBody>
      </p:sp>
      <p:pic>
        <p:nvPicPr>
          <p:cNvPr id="7" name="Picture 6">
            <a:extLst>
              <a:ext uri="{FF2B5EF4-FFF2-40B4-BE49-F238E27FC236}">
                <a16:creationId xmlns:a16="http://schemas.microsoft.com/office/drawing/2014/main" id="{B177B2CD-8E48-421E-ADD5-07705230AC75}"/>
              </a:ext>
            </a:extLst>
          </p:cNvPr>
          <p:cNvPicPr>
            <a:picLocks noChangeAspect="1"/>
          </p:cNvPicPr>
          <p:nvPr/>
        </p:nvPicPr>
        <p:blipFill>
          <a:blip r:embed="rId4"/>
          <a:stretch>
            <a:fillRect/>
          </a:stretch>
        </p:blipFill>
        <p:spPr>
          <a:xfrm>
            <a:off x="6286500" y="1006989"/>
            <a:ext cx="5816088" cy="1286367"/>
          </a:xfrm>
          <a:prstGeom prst="rect">
            <a:avLst/>
          </a:prstGeom>
        </p:spPr>
      </p:pic>
    </p:spTree>
    <p:extLst>
      <p:ext uri="{BB962C8B-B14F-4D97-AF65-F5344CB8AC3E}">
        <p14:creationId xmlns:p14="http://schemas.microsoft.com/office/powerpoint/2010/main" val="4093270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8F1EB-A1CB-4D07-A4E1-FD1B8C09DD59}"/>
              </a:ext>
            </a:extLst>
          </p:cNvPr>
          <p:cNvSpPr txBox="1"/>
          <p:nvPr/>
        </p:nvSpPr>
        <p:spPr>
          <a:xfrm>
            <a:off x="2233863" y="16569"/>
            <a:ext cx="8073190" cy="984885"/>
          </a:xfrm>
          <a:prstGeom prst="rect">
            <a:avLst/>
          </a:prstGeom>
          <a:noFill/>
        </p:spPr>
        <p:txBody>
          <a:bodyPr wrap="square" rtlCol="0">
            <a:spAutoFit/>
          </a:bodyPr>
          <a:lstStyle/>
          <a:p>
            <a:r>
              <a:rPr lang="en-US" sz="4000" dirty="0"/>
              <a:t>OPERATION WARP SPEED EXPOSED</a:t>
            </a:r>
          </a:p>
          <a:p>
            <a:endParaRPr lang="en-US" dirty="0"/>
          </a:p>
        </p:txBody>
      </p:sp>
      <p:pic>
        <p:nvPicPr>
          <p:cNvPr id="2" name="Picture 1">
            <a:extLst>
              <a:ext uri="{FF2B5EF4-FFF2-40B4-BE49-F238E27FC236}">
                <a16:creationId xmlns:a16="http://schemas.microsoft.com/office/drawing/2014/main" id="{574754C1-36F2-4EA0-AFC0-591EAC45E05D}"/>
              </a:ext>
            </a:extLst>
          </p:cNvPr>
          <p:cNvPicPr>
            <a:picLocks noChangeAspect="1"/>
          </p:cNvPicPr>
          <p:nvPr/>
        </p:nvPicPr>
        <p:blipFill>
          <a:blip r:embed="rId2"/>
          <a:stretch>
            <a:fillRect/>
          </a:stretch>
        </p:blipFill>
        <p:spPr>
          <a:xfrm>
            <a:off x="209547" y="1474796"/>
            <a:ext cx="6286500" cy="3533775"/>
          </a:xfrm>
          <a:prstGeom prst="rect">
            <a:avLst/>
          </a:prstGeom>
        </p:spPr>
      </p:pic>
      <p:pic>
        <p:nvPicPr>
          <p:cNvPr id="3" name="Picture 2">
            <a:extLst>
              <a:ext uri="{FF2B5EF4-FFF2-40B4-BE49-F238E27FC236}">
                <a16:creationId xmlns:a16="http://schemas.microsoft.com/office/drawing/2014/main" id="{C1D1E25F-C39E-4D4E-8313-E2E157F71FAB}"/>
              </a:ext>
            </a:extLst>
          </p:cNvPr>
          <p:cNvPicPr>
            <a:picLocks noChangeAspect="1"/>
          </p:cNvPicPr>
          <p:nvPr/>
        </p:nvPicPr>
        <p:blipFill rotWithShape="1">
          <a:blip r:embed="rId3"/>
          <a:srcRect t="36499" b="42056"/>
          <a:stretch/>
        </p:blipFill>
        <p:spPr>
          <a:xfrm>
            <a:off x="209548" y="5076872"/>
            <a:ext cx="6286499" cy="762001"/>
          </a:xfrm>
          <a:prstGeom prst="rect">
            <a:avLst/>
          </a:prstGeom>
        </p:spPr>
      </p:pic>
      <p:pic>
        <p:nvPicPr>
          <p:cNvPr id="5" name="Picture 4">
            <a:extLst>
              <a:ext uri="{FF2B5EF4-FFF2-40B4-BE49-F238E27FC236}">
                <a16:creationId xmlns:a16="http://schemas.microsoft.com/office/drawing/2014/main" id="{46A32F32-A2CD-4681-BAB6-7373FB39E7F5}"/>
              </a:ext>
            </a:extLst>
          </p:cNvPr>
          <p:cNvPicPr>
            <a:picLocks noChangeAspect="1"/>
          </p:cNvPicPr>
          <p:nvPr/>
        </p:nvPicPr>
        <p:blipFill>
          <a:blip r:embed="rId4"/>
          <a:stretch>
            <a:fillRect/>
          </a:stretch>
        </p:blipFill>
        <p:spPr>
          <a:xfrm>
            <a:off x="209548" y="5907174"/>
            <a:ext cx="6286499" cy="762000"/>
          </a:xfrm>
          <a:prstGeom prst="rect">
            <a:avLst/>
          </a:prstGeom>
        </p:spPr>
      </p:pic>
      <p:sp>
        <p:nvSpPr>
          <p:cNvPr id="6" name="TextBox 5">
            <a:extLst>
              <a:ext uri="{FF2B5EF4-FFF2-40B4-BE49-F238E27FC236}">
                <a16:creationId xmlns:a16="http://schemas.microsoft.com/office/drawing/2014/main" id="{2CFE2F01-470F-49D6-938F-CAFB61DCF37D}"/>
              </a:ext>
            </a:extLst>
          </p:cNvPr>
          <p:cNvSpPr txBox="1"/>
          <p:nvPr/>
        </p:nvSpPr>
        <p:spPr>
          <a:xfrm>
            <a:off x="209547" y="776460"/>
            <a:ext cx="7684168" cy="923330"/>
          </a:xfrm>
          <a:prstGeom prst="rect">
            <a:avLst/>
          </a:prstGeom>
          <a:noFill/>
        </p:spPr>
        <p:txBody>
          <a:bodyPr wrap="square" rtlCol="0">
            <a:spAutoFit/>
          </a:bodyPr>
          <a:lstStyle/>
          <a:p>
            <a:r>
              <a:rPr lang="en-US" sz="3600" dirty="0"/>
              <a:t>“VACCINE CZAR” Moncef Slaoui</a:t>
            </a:r>
          </a:p>
          <a:p>
            <a:endParaRPr lang="en-US" dirty="0"/>
          </a:p>
        </p:txBody>
      </p:sp>
      <p:sp>
        <p:nvSpPr>
          <p:cNvPr id="7" name="TextBox 6">
            <a:extLst>
              <a:ext uri="{FF2B5EF4-FFF2-40B4-BE49-F238E27FC236}">
                <a16:creationId xmlns:a16="http://schemas.microsoft.com/office/drawing/2014/main" id="{B9B87751-2FE2-4D89-A77D-AB56DBAC7261}"/>
              </a:ext>
            </a:extLst>
          </p:cNvPr>
          <p:cNvSpPr txBox="1"/>
          <p:nvPr/>
        </p:nvSpPr>
        <p:spPr>
          <a:xfrm>
            <a:off x="6705594" y="1221529"/>
            <a:ext cx="5486406" cy="5447645"/>
          </a:xfrm>
          <a:prstGeom prst="rect">
            <a:avLst/>
          </a:prstGeom>
          <a:noFill/>
        </p:spPr>
        <p:txBody>
          <a:bodyPr wrap="square" rtlCol="0">
            <a:spAutoFit/>
          </a:bodyPr>
          <a:lstStyle/>
          <a:p>
            <a:r>
              <a:rPr lang="en-US" sz="2400" dirty="0"/>
              <a:t>During these interviews he disclosed two VERY DISTURBING bits of information. </a:t>
            </a:r>
            <a:br>
              <a:rPr lang="en-US" sz="2400" dirty="0"/>
            </a:br>
            <a:br>
              <a:rPr lang="en-US" sz="2400" dirty="0"/>
            </a:br>
            <a:r>
              <a:rPr lang="en-US" sz="2400" dirty="0"/>
              <a:t>1) Millions of Americans who receive the vaccine will be tracked via an “incredibly precise pharmacovigilance surveillance system” that will track the vitals and whereabouts of Americans who receive the Warp Speed Vaccine. </a:t>
            </a:r>
            <a:br>
              <a:rPr lang="en-US" sz="2400" dirty="0"/>
            </a:br>
            <a:br>
              <a:rPr lang="en-US" sz="2400" dirty="0"/>
            </a:br>
            <a:r>
              <a:rPr lang="en-US" sz="2400" dirty="0"/>
              <a:t>2) Google and Oracle have been awarded the Defense Contract to track and trace Americans who receive the vaccine. </a:t>
            </a:r>
            <a:br>
              <a:rPr lang="en-US" dirty="0"/>
            </a:br>
            <a:br>
              <a:rPr lang="en-US" dirty="0"/>
            </a:br>
            <a:endParaRPr lang="en-US" dirty="0"/>
          </a:p>
        </p:txBody>
      </p:sp>
    </p:spTree>
    <p:extLst>
      <p:ext uri="{BB962C8B-B14F-4D97-AF65-F5344CB8AC3E}">
        <p14:creationId xmlns:p14="http://schemas.microsoft.com/office/powerpoint/2010/main" val="376433869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1536</TotalTime>
  <Words>958</Words>
  <Application>Microsoft Office PowerPoint</Application>
  <PresentationFormat>Widescreen</PresentationFormat>
  <Paragraphs>47</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Corbel</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28</cp:revision>
  <dcterms:created xsi:type="dcterms:W3CDTF">2020-10-29T13:44:10Z</dcterms:created>
  <dcterms:modified xsi:type="dcterms:W3CDTF">2020-10-30T15:20:51Z</dcterms:modified>
</cp:coreProperties>
</file>