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342" r:id="rId3"/>
    <p:sldId id="338" r:id="rId4"/>
    <p:sldId id="340" r:id="rId5"/>
    <p:sldId id="287" r:id="rId6"/>
    <p:sldId id="259" r:id="rId7"/>
    <p:sldId id="279" r:id="rId8"/>
    <p:sldId id="332" r:id="rId9"/>
    <p:sldId id="335" r:id="rId10"/>
    <p:sldId id="275" r:id="rId11"/>
    <p:sldId id="333" r:id="rId12"/>
    <p:sldId id="270" r:id="rId13"/>
    <p:sldId id="271" r:id="rId14"/>
    <p:sldId id="272" r:id="rId15"/>
    <p:sldId id="273" r:id="rId16"/>
    <p:sldId id="276" r:id="rId17"/>
    <p:sldId id="277" r:id="rId18"/>
    <p:sldId id="278" r:id="rId19"/>
    <p:sldId id="280" r:id="rId20"/>
    <p:sldId id="281" r:id="rId21"/>
    <p:sldId id="282" r:id="rId22"/>
    <p:sldId id="283" r:id="rId23"/>
    <p:sldId id="284" r:id="rId24"/>
    <p:sldId id="285" r:id="rId25"/>
    <p:sldId id="286" r:id="rId26"/>
    <p:sldId id="288" r:id="rId27"/>
    <p:sldId id="289" r:id="rId28"/>
    <p:sldId id="290" r:id="rId29"/>
    <p:sldId id="297" r:id="rId30"/>
    <p:sldId id="291" r:id="rId31"/>
    <p:sldId id="295" r:id="rId32"/>
    <p:sldId id="296" r:id="rId33"/>
    <p:sldId id="294" r:id="rId34"/>
    <p:sldId id="293" r:id="rId35"/>
    <p:sldId id="292" r:id="rId36"/>
    <p:sldId id="302" r:id="rId37"/>
    <p:sldId id="298" r:id="rId38"/>
    <p:sldId id="301" r:id="rId39"/>
    <p:sldId id="300" r:id="rId40"/>
    <p:sldId id="299" r:id="rId41"/>
    <p:sldId id="303" r:id="rId42"/>
    <p:sldId id="304" r:id="rId43"/>
    <p:sldId id="305" r:id="rId44"/>
    <p:sldId id="306" r:id="rId45"/>
    <p:sldId id="307" r:id="rId46"/>
    <p:sldId id="308" r:id="rId47"/>
    <p:sldId id="309" r:id="rId48"/>
    <p:sldId id="337" r:id="rId49"/>
    <p:sldId id="314" r:id="rId50"/>
    <p:sldId id="321" r:id="rId51"/>
    <p:sldId id="339" r:id="rId52"/>
    <p:sldId id="336" r:id="rId53"/>
    <p:sldId id="341" r:id="rId54"/>
    <p:sldId id="310" r:id="rId55"/>
    <p:sldId id="311" r:id="rId56"/>
    <p:sldId id="312" r:id="rId57"/>
    <p:sldId id="313" r:id="rId58"/>
    <p:sldId id="315" r:id="rId59"/>
    <p:sldId id="316" r:id="rId60"/>
    <p:sldId id="317" r:id="rId61"/>
    <p:sldId id="318" r:id="rId62"/>
    <p:sldId id="319" r:id="rId63"/>
    <p:sldId id="323" r:id="rId64"/>
    <p:sldId id="324" r:id="rId65"/>
    <p:sldId id="325" r:id="rId66"/>
    <p:sldId id="327" r:id="rId67"/>
    <p:sldId id="268" r:id="rId68"/>
    <p:sldId id="347" r:id="rId69"/>
    <p:sldId id="331" r:id="rId70"/>
    <p:sldId id="328" r:id="rId71"/>
    <p:sldId id="344" r:id="rId72"/>
    <p:sldId id="346" r:id="rId73"/>
    <p:sldId id="329" r:id="rId74"/>
    <p:sldId id="330" r:id="rId75"/>
    <p:sldId id="269"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5407" autoAdjust="0"/>
  </p:normalViewPr>
  <p:slideViewPr>
    <p:cSldViewPr snapToGrid="0">
      <p:cViewPr>
        <p:scale>
          <a:sx n="80" d="100"/>
          <a:sy n="80" d="100"/>
        </p:scale>
        <p:origin x="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D8B96-4376-4006-87F5-EE0F6666365F}"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0B324-BEAA-4116-BC43-7395195AF954}" type="slidenum">
              <a:rPr lang="en-US" smtClean="0"/>
              <a:t>‹#›</a:t>
            </a:fld>
            <a:endParaRPr lang="en-US"/>
          </a:p>
        </p:txBody>
      </p:sp>
    </p:spTree>
    <p:extLst>
      <p:ext uri="{BB962C8B-B14F-4D97-AF65-F5344CB8AC3E}">
        <p14:creationId xmlns:p14="http://schemas.microsoft.com/office/powerpoint/2010/main" val="67324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t>4</a:t>
            </a:fld>
            <a:endParaRPr lang="en-US"/>
          </a:p>
        </p:txBody>
      </p:sp>
    </p:spTree>
    <p:extLst>
      <p:ext uri="{BB962C8B-B14F-4D97-AF65-F5344CB8AC3E}">
        <p14:creationId xmlns:p14="http://schemas.microsoft.com/office/powerpoint/2010/main" val="390223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describing the products we’d like to play this three minute video showing how we make the products: https://www.youtube.com/watch?v=k0ti-R0dEfQ </a:t>
            </a:r>
          </a:p>
        </p:txBody>
      </p:sp>
      <p:sp>
        <p:nvSpPr>
          <p:cNvPr id="4" name="Slide Number Placeholder 3"/>
          <p:cNvSpPr>
            <a:spLocks noGrp="1"/>
          </p:cNvSpPr>
          <p:nvPr>
            <p:ph type="sldNum" sz="quarter" idx="5"/>
          </p:nvPr>
        </p:nvSpPr>
        <p:spPr/>
        <p:txBody>
          <a:bodyPr/>
          <a:lstStyle/>
          <a:p>
            <a:fld id="{7950B324-BEAA-4116-BC43-7395195AF954}" type="slidenum">
              <a:rPr lang="en-US" smtClean="0"/>
              <a:t>68</a:t>
            </a:fld>
            <a:endParaRPr lang="en-US"/>
          </a:p>
        </p:txBody>
      </p:sp>
    </p:spTree>
    <p:extLst>
      <p:ext uri="{BB962C8B-B14F-4D97-AF65-F5344CB8AC3E}">
        <p14:creationId xmlns:p14="http://schemas.microsoft.com/office/powerpoint/2010/main" val="336620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describing the products we’d like to play this three minute video showing how we make the products: https://www.youtube.com/watch?v=k0ti-R0dEfQ </a:t>
            </a:r>
          </a:p>
        </p:txBody>
      </p:sp>
      <p:sp>
        <p:nvSpPr>
          <p:cNvPr id="4" name="Slide Number Placeholder 3"/>
          <p:cNvSpPr>
            <a:spLocks noGrp="1"/>
          </p:cNvSpPr>
          <p:nvPr>
            <p:ph type="sldNum" sz="quarter" idx="5"/>
          </p:nvPr>
        </p:nvSpPr>
        <p:spPr/>
        <p:txBody>
          <a:bodyPr/>
          <a:lstStyle/>
          <a:p>
            <a:fld id="{7950B324-BEAA-4116-BC43-7395195AF954}" type="slidenum">
              <a:rPr lang="en-US" smtClean="0"/>
              <a:t>75</a:t>
            </a:fld>
            <a:endParaRPr lang="en-US"/>
          </a:p>
        </p:txBody>
      </p:sp>
    </p:spTree>
    <p:extLst>
      <p:ext uri="{BB962C8B-B14F-4D97-AF65-F5344CB8AC3E}">
        <p14:creationId xmlns:p14="http://schemas.microsoft.com/office/powerpoint/2010/main" val="144513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12262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9941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43154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361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921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91831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86108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8913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1899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3214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0894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422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7741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5581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0330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8776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77053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274807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161673" y="0"/>
            <a:ext cx="9015663" cy="984885"/>
          </a:xfrm>
          <a:prstGeom prst="rect">
            <a:avLst/>
          </a:prstGeom>
          <a:noFill/>
        </p:spPr>
        <p:txBody>
          <a:bodyPr wrap="square" rtlCol="0">
            <a:spAutoFit/>
          </a:bodyPr>
          <a:lstStyle/>
          <a:p>
            <a:r>
              <a:rPr lang="en-US" sz="4000" dirty="0"/>
              <a:t>5G and Covid Vaccines on SGT Report</a:t>
            </a:r>
          </a:p>
          <a:p>
            <a:endParaRPr lang="en-US" dirty="0"/>
          </a:p>
        </p:txBody>
      </p:sp>
      <p:pic>
        <p:nvPicPr>
          <p:cNvPr id="5" name="Picture 4">
            <a:extLst>
              <a:ext uri="{FF2B5EF4-FFF2-40B4-BE49-F238E27FC236}">
                <a16:creationId xmlns:a16="http://schemas.microsoft.com/office/drawing/2014/main" id="{4C275CEE-5D5E-4C24-B860-1E5D357EBF05}"/>
              </a:ext>
            </a:extLst>
          </p:cNvPr>
          <p:cNvPicPr>
            <a:picLocks noChangeAspect="1"/>
          </p:cNvPicPr>
          <p:nvPr/>
        </p:nvPicPr>
        <p:blipFill>
          <a:blip r:embed="rId2"/>
          <a:stretch>
            <a:fillRect/>
          </a:stretch>
        </p:blipFill>
        <p:spPr>
          <a:xfrm>
            <a:off x="-421185" y="300790"/>
            <a:ext cx="2225921" cy="6833006"/>
          </a:xfrm>
          <a:prstGeom prst="rect">
            <a:avLst/>
          </a:prstGeom>
        </p:spPr>
      </p:pic>
      <p:sp>
        <p:nvSpPr>
          <p:cNvPr id="3" name="Rectangle 2">
            <a:extLst>
              <a:ext uri="{FF2B5EF4-FFF2-40B4-BE49-F238E27FC236}">
                <a16:creationId xmlns:a16="http://schemas.microsoft.com/office/drawing/2014/main" id="{94FC5FC6-9E7D-44C9-B759-CE4F309395DE}"/>
              </a:ext>
            </a:extLst>
          </p:cNvPr>
          <p:cNvSpPr/>
          <p:nvPr/>
        </p:nvSpPr>
        <p:spPr>
          <a:xfrm>
            <a:off x="1900989" y="707675"/>
            <a:ext cx="10291011" cy="5018425"/>
          </a:xfrm>
          <a:prstGeom prst="rect">
            <a:avLst/>
          </a:prstGeom>
        </p:spPr>
        <p:txBody>
          <a:bodyPr wrap="square">
            <a:spAutoFit/>
          </a:bodyPr>
          <a:lstStyle/>
          <a:p>
            <a:pPr>
              <a:lnSpc>
                <a:spcPct val="115000"/>
              </a:lnSpc>
              <a:spcAft>
                <a:spcPts val="1000"/>
              </a:spcAft>
            </a:pPr>
            <a:r>
              <a:rPr lang="en-US" sz="2800" u="sng" dirty="0">
                <a:latin typeface="Calibri" panose="020F0502020204030204" pitchFamily="34" charset="0"/>
                <a:ea typeface="Calibri" panose="020F0502020204030204" pitchFamily="34" charset="0"/>
                <a:cs typeface="Arial" panose="020B0604020202020204" pitchFamily="34" charset="0"/>
              </a:rPr>
              <a:t>SUMMARY</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-Brief Introduction </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-Recent alarming articles about Covid Vaccines</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-Collection of adverse reactions to Covid Vaccines</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-Collection of public refusals to take the Vaccine</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-Recent Important 5G Headlines 5G Auction / Nashville Bombing</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-5G Rollout is not slowing down its accelerating!</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-Ookla 5G Map- How to find out where the 5G has been turned on</a:t>
            </a:r>
            <a:br>
              <a:rPr lang="en-US" sz="2800" dirty="0">
                <a:latin typeface="Calibri" panose="020F0502020204030204" pitchFamily="34" charset="0"/>
                <a:ea typeface="Calibri" panose="020F0502020204030204" pitchFamily="34" charset="0"/>
                <a:cs typeface="Arial" panose="020B0604020202020204" pitchFamily="34" charset="0"/>
              </a:rPr>
            </a:br>
            <a:r>
              <a:rPr lang="en-US" sz="2800" dirty="0">
                <a:latin typeface="Calibri" panose="020F0502020204030204" pitchFamily="34" charset="0"/>
                <a:ea typeface="Calibri" panose="020F0502020204030204" pitchFamily="34" charset="0"/>
                <a:cs typeface="Arial" panose="020B0604020202020204" pitchFamily="34" charset="0"/>
              </a:rPr>
              <a:t>-Solutions: EMF Protection Products, Shungite and Bee Colony Collapse, Support SGT Report!</a:t>
            </a:r>
          </a:p>
        </p:txBody>
      </p:sp>
    </p:spTree>
    <p:extLst>
      <p:ext uri="{BB962C8B-B14F-4D97-AF65-F5344CB8AC3E}">
        <p14:creationId xmlns:p14="http://schemas.microsoft.com/office/powerpoint/2010/main" val="102217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92AFBEFB-13EE-4B61-B4CE-7BBC5DDED48E}"/>
              </a:ext>
            </a:extLst>
          </p:cNvPr>
          <p:cNvPicPr>
            <a:picLocks noChangeAspect="1"/>
          </p:cNvPicPr>
          <p:nvPr/>
        </p:nvPicPr>
        <p:blipFill>
          <a:blip r:embed="rId2"/>
          <a:stretch>
            <a:fillRect/>
          </a:stretch>
        </p:blipFill>
        <p:spPr>
          <a:xfrm>
            <a:off x="281116" y="1182774"/>
            <a:ext cx="6692838" cy="4550762"/>
          </a:xfrm>
          <a:prstGeom prst="rect">
            <a:avLst/>
          </a:prstGeom>
        </p:spPr>
      </p:pic>
      <p:pic>
        <p:nvPicPr>
          <p:cNvPr id="3" name="Picture 2">
            <a:extLst>
              <a:ext uri="{FF2B5EF4-FFF2-40B4-BE49-F238E27FC236}">
                <a16:creationId xmlns:a16="http://schemas.microsoft.com/office/drawing/2014/main" id="{8C152425-C077-44D4-A4A2-27CA8446BD52}"/>
              </a:ext>
            </a:extLst>
          </p:cNvPr>
          <p:cNvPicPr>
            <a:picLocks noChangeAspect="1"/>
          </p:cNvPicPr>
          <p:nvPr/>
        </p:nvPicPr>
        <p:blipFill>
          <a:blip r:embed="rId3"/>
          <a:stretch>
            <a:fillRect/>
          </a:stretch>
        </p:blipFill>
        <p:spPr>
          <a:xfrm>
            <a:off x="7659128" y="1182773"/>
            <a:ext cx="3768811" cy="3768811"/>
          </a:xfrm>
          <a:prstGeom prst="rect">
            <a:avLst/>
          </a:prstGeom>
        </p:spPr>
      </p:pic>
      <p:sp>
        <p:nvSpPr>
          <p:cNvPr id="5" name="TextBox 4">
            <a:extLst>
              <a:ext uri="{FF2B5EF4-FFF2-40B4-BE49-F238E27FC236}">
                <a16:creationId xmlns:a16="http://schemas.microsoft.com/office/drawing/2014/main" id="{05AEF10A-9C64-478E-A115-5FAE9D763EAA}"/>
              </a:ext>
            </a:extLst>
          </p:cNvPr>
          <p:cNvSpPr txBox="1"/>
          <p:nvPr/>
        </p:nvSpPr>
        <p:spPr>
          <a:xfrm>
            <a:off x="6647936" y="4951584"/>
            <a:ext cx="5010610" cy="1908215"/>
          </a:xfrm>
          <a:prstGeom prst="rect">
            <a:avLst/>
          </a:prstGeom>
          <a:noFill/>
        </p:spPr>
        <p:txBody>
          <a:bodyPr wrap="square" rtlCol="0">
            <a:spAutoFit/>
          </a:bodyPr>
          <a:lstStyle/>
          <a:p>
            <a:pPr marL="514350" indent="-514350">
              <a:buAutoNum type="arabicPeriod"/>
            </a:pPr>
            <a:r>
              <a:rPr lang="en-US" sz="2000" dirty="0"/>
              <a:t>A chimera is essentially a single organism that's made up of cells from two or more "individuals"—that is, it contains two sets of DNA, with the code to make two separate organisms.</a:t>
            </a:r>
            <a:br>
              <a:rPr lang="en-US" dirty="0"/>
            </a:br>
            <a:endParaRPr lang="en-US" dirty="0"/>
          </a:p>
        </p:txBody>
      </p:sp>
    </p:spTree>
    <p:extLst>
      <p:ext uri="{BB962C8B-B14F-4D97-AF65-F5344CB8AC3E}">
        <p14:creationId xmlns:p14="http://schemas.microsoft.com/office/powerpoint/2010/main" val="1992350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781908" y="0"/>
            <a:ext cx="7733691" cy="984885"/>
          </a:xfrm>
          <a:prstGeom prst="rect">
            <a:avLst/>
          </a:prstGeom>
          <a:noFill/>
        </p:spPr>
        <p:txBody>
          <a:bodyPr wrap="square" rtlCol="0">
            <a:spAutoFit/>
          </a:bodyPr>
          <a:lstStyle/>
          <a:p>
            <a:r>
              <a:rPr lang="en-US" sz="4000" dirty="0"/>
              <a:t>“FunVax” and the “God Gene”</a:t>
            </a:r>
          </a:p>
          <a:p>
            <a:endParaRPr lang="en-US" dirty="0"/>
          </a:p>
        </p:txBody>
      </p:sp>
      <p:sp>
        <p:nvSpPr>
          <p:cNvPr id="5" name="TextBox 4">
            <a:extLst>
              <a:ext uri="{FF2B5EF4-FFF2-40B4-BE49-F238E27FC236}">
                <a16:creationId xmlns:a16="http://schemas.microsoft.com/office/drawing/2014/main" id="{2772D6AB-95D3-452C-9CD5-CFEB75BB30E6}"/>
              </a:ext>
            </a:extLst>
          </p:cNvPr>
          <p:cNvSpPr txBox="1"/>
          <p:nvPr/>
        </p:nvSpPr>
        <p:spPr>
          <a:xfrm>
            <a:off x="4782846" y="770588"/>
            <a:ext cx="6438899" cy="2954655"/>
          </a:xfrm>
          <a:prstGeom prst="rect">
            <a:avLst/>
          </a:prstGeom>
          <a:noFill/>
        </p:spPr>
        <p:txBody>
          <a:bodyPr wrap="square" rtlCol="0">
            <a:spAutoFit/>
          </a:bodyPr>
          <a:lstStyle/>
          <a:p>
            <a:r>
              <a:rPr lang="en-US" sz="2400" dirty="0"/>
              <a:t>“FunVax” is a Government created viral vaccine that “cures” religious fundamentalism. The way it works is that viral vaccine injects a gene that cause the VMAT2 (the so-called “God Gene”) to become inactivated. The inactivity of this gene causes people to become less likely to believe in Religion.</a:t>
            </a:r>
          </a:p>
          <a:p>
            <a:endParaRPr lang="en-US" dirty="0"/>
          </a:p>
        </p:txBody>
      </p:sp>
      <p:pic>
        <p:nvPicPr>
          <p:cNvPr id="2" name="Picture 1">
            <a:extLst>
              <a:ext uri="{FF2B5EF4-FFF2-40B4-BE49-F238E27FC236}">
                <a16:creationId xmlns:a16="http://schemas.microsoft.com/office/drawing/2014/main" id="{F1DFCB1D-4ED4-4F08-A2E2-F31BBD13DC52}"/>
              </a:ext>
            </a:extLst>
          </p:cNvPr>
          <p:cNvPicPr>
            <a:picLocks noChangeAspect="1"/>
          </p:cNvPicPr>
          <p:nvPr/>
        </p:nvPicPr>
        <p:blipFill>
          <a:blip r:embed="rId2"/>
          <a:stretch>
            <a:fillRect/>
          </a:stretch>
        </p:blipFill>
        <p:spPr>
          <a:xfrm>
            <a:off x="258329" y="838230"/>
            <a:ext cx="3532622" cy="3020729"/>
          </a:xfrm>
          <a:prstGeom prst="rect">
            <a:avLst/>
          </a:prstGeom>
        </p:spPr>
      </p:pic>
      <p:pic>
        <p:nvPicPr>
          <p:cNvPr id="6" name="Picture 5">
            <a:extLst>
              <a:ext uri="{FF2B5EF4-FFF2-40B4-BE49-F238E27FC236}">
                <a16:creationId xmlns:a16="http://schemas.microsoft.com/office/drawing/2014/main" id="{94500990-7AC0-4C57-8B71-A93AFCBF5A41}"/>
              </a:ext>
            </a:extLst>
          </p:cNvPr>
          <p:cNvPicPr>
            <a:picLocks noChangeAspect="1"/>
          </p:cNvPicPr>
          <p:nvPr/>
        </p:nvPicPr>
        <p:blipFill rotWithShape="1">
          <a:blip r:embed="rId3"/>
          <a:srcRect t="5113"/>
          <a:stretch/>
        </p:blipFill>
        <p:spPr>
          <a:xfrm>
            <a:off x="970255" y="3657600"/>
            <a:ext cx="4973346" cy="2862322"/>
          </a:xfrm>
          <a:prstGeom prst="rect">
            <a:avLst/>
          </a:prstGeom>
        </p:spPr>
      </p:pic>
      <p:sp>
        <p:nvSpPr>
          <p:cNvPr id="7" name="TextBox 6">
            <a:extLst>
              <a:ext uri="{FF2B5EF4-FFF2-40B4-BE49-F238E27FC236}">
                <a16:creationId xmlns:a16="http://schemas.microsoft.com/office/drawing/2014/main" id="{1080C46F-C1F5-46AA-B79A-037593755427}"/>
              </a:ext>
            </a:extLst>
          </p:cNvPr>
          <p:cNvSpPr txBox="1"/>
          <p:nvPr/>
        </p:nvSpPr>
        <p:spPr>
          <a:xfrm>
            <a:off x="6248401" y="3980765"/>
            <a:ext cx="5514671" cy="2215991"/>
          </a:xfrm>
          <a:prstGeom prst="rect">
            <a:avLst/>
          </a:prstGeom>
          <a:noFill/>
        </p:spPr>
        <p:txBody>
          <a:bodyPr wrap="square" rtlCol="0">
            <a:spAutoFit/>
          </a:bodyPr>
          <a:lstStyle/>
          <a:p>
            <a:r>
              <a:rPr lang="en-US" sz="4000" dirty="0"/>
              <a:t>Leaked Report and Pentagon Briefing: Removing the God Gene</a:t>
            </a:r>
          </a:p>
          <a:p>
            <a:endParaRPr lang="en-US" dirty="0"/>
          </a:p>
        </p:txBody>
      </p:sp>
    </p:spTree>
    <p:extLst>
      <p:ext uri="{BB962C8B-B14F-4D97-AF65-F5344CB8AC3E}">
        <p14:creationId xmlns:p14="http://schemas.microsoft.com/office/powerpoint/2010/main" val="62764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F712B0B8-BCA0-48B5-B45C-9D2524E2043C}"/>
              </a:ext>
            </a:extLst>
          </p:cNvPr>
          <p:cNvPicPr>
            <a:picLocks noChangeAspect="1"/>
          </p:cNvPicPr>
          <p:nvPr/>
        </p:nvPicPr>
        <p:blipFill>
          <a:blip r:embed="rId2"/>
          <a:stretch>
            <a:fillRect/>
          </a:stretch>
        </p:blipFill>
        <p:spPr>
          <a:xfrm>
            <a:off x="1638300" y="1662112"/>
            <a:ext cx="8915400" cy="3533775"/>
          </a:xfrm>
          <a:prstGeom prst="rect">
            <a:avLst/>
          </a:prstGeom>
        </p:spPr>
      </p:pic>
    </p:spTree>
    <p:extLst>
      <p:ext uri="{BB962C8B-B14F-4D97-AF65-F5344CB8AC3E}">
        <p14:creationId xmlns:p14="http://schemas.microsoft.com/office/powerpoint/2010/main" val="120947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A47E3BA6-7F80-40B9-98DE-2650D45DE7B4}"/>
              </a:ext>
            </a:extLst>
          </p:cNvPr>
          <p:cNvPicPr>
            <a:picLocks noChangeAspect="1"/>
          </p:cNvPicPr>
          <p:nvPr/>
        </p:nvPicPr>
        <p:blipFill>
          <a:blip r:embed="rId2"/>
          <a:stretch>
            <a:fillRect/>
          </a:stretch>
        </p:blipFill>
        <p:spPr>
          <a:xfrm>
            <a:off x="2228850" y="984885"/>
            <a:ext cx="7734300" cy="5553075"/>
          </a:xfrm>
          <a:prstGeom prst="rect">
            <a:avLst/>
          </a:prstGeom>
        </p:spPr>
      </p:pic>
    </p:spTree>
    <p:extLst>
      <p:ext uri="{BB962C8B-B14F-4D97-AF65-F5344CB8AC3E}">
        <p14:creationId xmlns:p14="http://schemas.microsoft.com/office/powerpoint/2010/main" val="819839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3" name="Picture 2">
            <a:extLst>
              <a:ext uri="{FF2B5EF4-FFF2-40B4-BE49-F238E27FC236}">
                <a16:creationId xmlns:a16="http://schemas.microsoft.com/office/drawing/2014/main" id="{38238A65-6E8A-4FB4-9130-3F49C23EB709}"/>
              </a:ext>
            </a:extLst>
          </p:cNvPr>
          <p:cNvPicPr>
            <a:picLocks noChangeAspect="1"/>
          </p:cNvPicPr>
          <p:nvPr/>
        </p:nvPicPr>
        <p:blipFill>
          <a:blip r:embed="rId2"/>
          <a:stretch>
            <a:fillRect/>
          </a:stretch>
        </p:blipFill>
        <p:spPr>
          <a:xfrm>
            <a:off x="2300287" y="1428750"/>
            <a:ext cx="7591425" cy="4000500"/>
          </a:xfrm>
          <a:prstGeom prst="rect">
            <a:avLst/>
          </a:prstGeom>
        </p:spPr>
      </p:pic>
    </p:spTree>
    <p:extLst>
      <p:ext uri="{BB962C8B-B14F-4D97-AF65-F5344CB8AC3E}">
        <p14:creationId xmlns:p14="http://schemas.microsoft.com/office/powerpoint/2010/main" val="313069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8FB73B84-A361-4A23-B03C-15E16AA7E0A9}"/>
              </a:ext>
            </a:extLst>
          </p:cNvPr>
          <p:cNvPicPr>
            <a:picLocks noChangeAspect="1"/>
          </p:cNvPicPr>
          <p:nvPr/>
        </p:nvPicPr>
        <p:blipFill>
          <a:blip r:embed="rId2"/>
          <a:stretch>
            <a:fillRect/>
          </a:stretch>
        </p:blipFill>
        <p:spPr>
          <a:xfrm>
            <a:off x="2319337" y="1309687"/>
            <a:ext cx="7553325" cy="4238625"/>
          </a:xfrm>
          <a:prstGeom prst="rect">
            <a:avLst/>
          </a:prstGeom>
        </p:spPr>
      </p:pic>
    </p:spTree>
    <p:extLst>
      <p:ext uri="{BB962C8B-B14F-4D97-AF65-F5344CB8AC3E}">
        <p14:creationId xmlns:p14="http://schemas.microsoft.com/office/powerpoint/2010/main" val="424056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D43B5C57-F6BF-47CF-BFDE-4C164E6C2EC8}"/>
              </a:ext>
            </a:extLst>
          </p:cNvPr>
          <p:cNvPicPr>
            <a:picLocks noChangeAspect="1"/>
          </p:cNvPicPr>
          <p:nvPr/>
        </p:nvPicPr>
        <p:blipFill>
          <a:blip r:embed="rId2"/>
          <a:stretch>
            <a:fillRect/>
          </a:stretch>
        </p:blipFill>
        <p:spPr>
          <a:xfrm>
            <a:off x="2341191" y="1090741"/>
            <a:ext cx="6584216" cy="5285345"/>
          </a:xfrm>
          <a:prstGeom prst="rect">
            <a:avLst/>
          </a:prstGeom>
        </p:spPr>
      </p:pic>
    </p:spTree>
    <p:extLst>
      <p:ext uri="{BB962C8B-B14F-4D97-AF65-F5344CB8AC3E}">
        <p14:creationId xmlns:p14="http://schemas.microsoft.com/office/powerpoint/2010/main" val="426671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FED40CAC-C22B-4D17-B0C4-4F1C9DDCE75F}"/>
              </a:ext>
            </a:extLst>
          </p:cNvPr>
          <p:cNvPicPr>
            <a:picLocks noChangeAspect="1"/>
          </p:cNvPicPr>
          <p:nvPr/>
        </p:nvPicPr>
        <p:blipFill>
          <a:blip r:embed="rId2"/>
          <a:stretch>
            <a:fillRect/>
          </a:stretch>
        </p:blipFill>
        <p:spPr>
          <a:xfrm>
            <a:off x="2228850" y="1052512"/>
            <a:ext cx="7734300" cy="4752975"/>
          </a:xfrm>
          <a:prstGeom prst="rect">
            <a:avLst/>
          </a:prstGeom>
        </p:spPr>
      </p:pic>
    </p:spTree>
    <p:extLst>
      <p:ext uri="{BB962C8B-B14F-4D97-AF65-F5344CB8AC3E}">
        <p14:creationId xmlns:p14="http://schemas.microsoft.com/office/powerpoint/2010/main" val="2293569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6AE34334-2DCB-4699-AC78-0320379D0F19}"/>
              </a:ext>
            </a:extLst>
          </p:cNvPr>
          <p:cNvPicPr>
            <a:picLocks noChangeAspect="1"/>
          </p:cNvPicPr>
          <p:nvPr/>
        </p:nvPicPr>
        <p:blipFill>
          <a:blip r:embed="rId2"/>
          <a:stretch>
            <a:fillRect/>
          </a:stretch>
        </p:blipFill>
        <p:spPr>
          <a:xfrm>
            <a:off x="7465541" y="624530"/>
            <a:ext cx="4726459" cy="2385524"/>
          </a:xfrm>
          <a:prstGeom prst="rect">
            <a:avLst/>
          </a:prstGeom>
        </p:spPr>
      </p:pic>
      <p:pic>
        <p:nvPicPr>
          <p:cNvPr id="3" name="Picture 2">
            <a:extLst>
              <a:ext uri="{FF2B5EF4-FFF2-40B4-BE49-F238E27FC236}">
                <a16:creationId xmlns:a16="http://schemas.microsoft.com/office/drawing/2014/main" id="{C5798586-56B7-4F40-91EA-053922EB0DAB}"/>
              </a:ext>
            </a:extLst>
          </p:cNvPr>
          <p:cNvPicPr>
            <a:picLocks noChangeAspect="1"/>
          </p:cNvPicPr>
          <p:nvPr/>
        </p:nvPicPr>
        <p:blipFill>
          <a:blip r:embed="rId3"/>
          <a:stretch>
            <a:fillRect/>
          </a:stretch>
        </p:blipFill>
        <p:spPr>
          <a:xfrm>
            <a:off x="7465540" y="3010054"/>
            <a:ext cx="4726459" cy="3847945"/>
          </a:xfrm>
          <a:prstGeom prst="rect">
            <a:avLst/>
          </a:prstGeom>
        </p:spPr>
      </p:pic>
      <p:pic>
        <p:nvPicPr>
          <p:cNvPr id="5" name="Picture 4">
            <a:extLst>
              <a:ext uri="{FF2B5EF4-FFF2-40B4-BE49-F238E27FC236}">
                <a16:creationId xmlns:a16="http://schemas.microsoft.com/office/drawing/2014/main" id="{5AECCE86-1A1F-4A30-BFFC-BDEBD1525A34}"/>
              </a:ext>
            </a:extLst>
          </p:cNvPr>
          <p:cNvPicPr>
            <a:picLocks noChangeAspect="1"/>
          </p:cNvPicPr>
          <p:nvPr/>
        </p:nvPicPr>
        <p:blipFill>
          <a:blip r:embed="rId4"/>
          <a:stretch>
            <a:fillRect/>
          </a:stretch>
        </p:blipFill>
        <p:spPr>
          <a:xfrm>
            <a:off x="462964" y="1112995"/>
            <a:ext cx="6477000" cy="866775"/>
          </a:xfrm>
          <a:prstGeom prst="rect">
            <a:avLst/>
          </a:prstGeom>
        </p:spPr>
      </p:pic>
      <p:pic>
        <p:nvPicPr>
          <p:cNvPr id="6" name="Picture 5">
            <a:extLst>
              <a:ext uri="{FF2B5EF4-FFF2-40B4-BE49-F238E27FC236}">
                <a16:creationId xmlns:a16="http://schemas.microsoft.com/office/drawing/2014/main" id="{F83F1276-CBD6-4B8C-A234-7CA289DB6547}"/>
              </a:ext>
            </a:extLst>
          </p:cNvPr>
          <p:cNvPicPr>
            <a:picLocks noChangeAspect="1"/>
          </p:cNvPicPr>
          <p:nvPr/>
        </p:nvPicPr>
        <p:blipFill>
          <a:blip r:embed="rId5"/>
          <a:stretch>
            <a:fillRect/>
          </a:stretch>
        </p:blipFill>
        <p:spPr>
          <a:xfrm>
            <a:off x="462964" y="1971855"/>
            <a:ext cx="6477000" cy="3657014"/>
          </a:xfrm>
          <a:prstGeom prst="rect">
            <a:avLst/>
          </a:prstGeom>
        </p:spPr>
      </p:pic>
    </p:spTree>
    <p:extLst>
      <p:ext uri="{BB962C8B-B14F-4D97-AF65-F5344CB8AC3E}">
        <p14:creationId xmlns:p14="http://schemas.microsoft.com/office/powerpoint/2010/main" val="188602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C78BCCF8-AFF2-4C6F-B144-C257AB22728E}"/>
              </a:ext>
            </a:extLst>
          </p:cNvPr>
          <p:cNvPicPr>
            <a:picLocks noChangeAspect="1"/>
          </p:cNvPicPr>
          <p:nvPr/>
        </p:nvPicPr>
        <p:blipFill>
          <a:blip r:embed="rId2"/>
          <a:stretch>
            <a:fillRect/>
          </a:stretch>
        </p:blipFill>
        <p:spPr>
          <a:xfrm>
            <a:off x="753762" y="730255"/>
            <a:ext cx="10132541" cy="5786413"/>
          </a:xfrm>
          <a:prstGeom prst="rect">
            <a:avLst/>
          </a:prstGeom>
        </p:spPr>
      </p:pic>
    </p:spTree>
    <p:extLst>
      <p:ext uri="{BB962C8B-B14F-4D97-AF65-F5344CB8AC3E}">
        <p14:creationId xmlns:p14="http://schemas.microsoft.com/office/powerpoint/2010/main" val="3218476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384884" y="150125"/>
            <a:ext cx="7264066" cy="984885"/>
          </a:xfrm>
          <a:prstGeom prst="rect">
            <a:avLst/>
          </a:prstGeom>
          <a:noFill/>
        </p:spPr>
        <p:txBody>
          <a:bodyPr wrap="square" rtlCol="0">
            <a:spAutoFit/>
          </a:bodyPr>
          <a:lstStyle/>
          <a:p>
            <a:r>
              <a:rPr lang="en-US" sz="4000" dirty="0"/>
              <a:t>The 5G COVID Connection</a:t>
            </a:r>
          </a:p>
          <a:p>
            <a:endParaRPr lang="en-US" dirty="0"/>
          </a:p>
        </p:txBody>
      </p:sp>
      <p:pic>
        <p:nvPicPr>
          <p:cNvPr id="5" name="Picture 4">
            <a:extLst>
              <a:ext uri="{FF2B5EF4-FFF2-40B4-BE49-F238E27FC236}">
                <a16:creationId xmlns:a16="http://schemas.microsoft.com/office/drawing/2014/main" id="{4C275CEE-5D5E-4C24-B860-1E5D357EBF05}"/>
              </a:ext>
            </a:extLst>
          </p:cNvPr>
          <p:cNvPicPr>
            <a:picLocks noChangeAspect="1"/>
          </p:cNvPicPr>
          <p:nvPr/>
        </p:nvPicPr>
        <p:blipFill>
          <a:blip r:embed="rId2"/>
          <a:stretch>
            <a:fillRect/>
          </a:stretch>
        </p:blipFill>
        <p:spPr>
          <a:xfrm>
            <a:off x="148615" y="1135009"/>
            <a:ext cx="2613635" cy="5873115"/>
          </a:xfrm>
          <a:prstGeom prst="rect">
            <a:avLst/>
          </a:prstGeom>
        </p:spPr>
      </p:pic>
      <p:pic>
        <p:nvPicPr>
          <p:cNvPr id="7" name="Picture 6">
            <a:extLst>
              <a:ext uri="{FF2B5EF4-FFF2-40B4-BE49-F238E27FC236}">
                <a16:creationId xmlns:a16="http://schemas.microsoft.com/office/drawing/2014/main" id="{485E1CC2-060C-40E9-9579-823CB6253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595" y="3420062"/>
            <a:ext cx="3121640" cy="3161154"/>
          </a:xfrm>
          <a:prstGeom prst="rect">
            <a:avLst/>
          </a:prstGeom>
        </p:spPr>
      </p:pic>
      <p:pic>
        <p:nvPicPr>
          <p:cNvPr id="9" name="Picture 8">
            <a:extLst>
              <a:ext uri="{FF2B5EF4-FFF2-40B4-BE49-F238E27FC236}">
                <a16:creationId xmlns:a16="http://schemas.microsoft.com/office/drawing/2014/main" id="{3EA0E9FD-D2AE-4FFD-870A-7829F2150953}"/>
              </a:ext>
            </a:extLst>
          </p:cNvPr>
          <p:cNvPicPr>
            <a:picLocks noChangeAspect="1"/>
          </p:cNvPicPr>
          <p:nvPr/>
        </p:nvPicPr>
        <p:blipFill rotWithShape="1">
          <a:blip r:embed="rId4">
            <a:extLst>
              <a:ext uri="{28A0092B-C50C-407E-A947-70E740481C1C}">
                <a14:useLocalDpi xmlns:a14="http://schemas.microsoft.com/office/drawing/2010/main" val="0"/>
              </a:ext>
            </a:extLst>
          </a:blip>
          <a:srcRect l="8673" t="6994" r="4936"/>
          <a:stretch/>
        </p:blipFill>
        <p:spPr>
          <a:xfrm>
            <a:off x="9213827" y="879550"/>
            <a:ext cx="2613635" cy="2813781"/>
          </a:xfrm>
          <a:prstGeom prst="rect">
            <a:avLst/>
          </a:prstGeom>
        </p:spPr>
      </p:pic>
      <p:sp>
        <p:nvSpPr>
          <p:cNvPr id="10" name="TextBox 9">
            <a:extLst>
              <a:ext uri="{FF2B5EF4-FFF2-40B4-BE49-F238E27FC236}">
                <a16:creationId xmlns:a16="http://schemas.microsoft.com/office/drawing/2014/main" id="{639D0BE1-20C8-4BE2-A647-CCA9DFC830D7}"/>
              </a:ext>
            </a:extLst>
          </p:cNvPr>
          <p:cNvSpPr txBox="1"/>
          <p:nvPr/>
        </p:nvSpPr>
        <p:spPr>
          <a:xfrm>
            <a:off x="2936866" y="1329601"/>
            <a:ext cx="6451577" cy="5816977"/>
          </a:xfrm>
          <a:prstGeom prst="rect">
            <a:avLst/>
          </a:prstGeom>
          <a:noFill/>
        </p:spPr>
        <p:txBody>
          <a:bodyPr wrap="square" rtlCol="0">
            <a:spAutoFit/>
          </a:bodyPr>
          <a:lstStyle/>
          <a:p>
            <a:r>
              <a:rPr lang="en-US" sz="2400" b="1" dirty="0"/>
              <a:t>Covid Vaccines Contain Nanotechnology that can be controlled by 5G signals. </a:t>
            </a:r>
            <a:br>
              <a:rPr lang="en-US" sz="2400" b="1" dirty="0"/>
            </a:br>
            <a:br>
              <a:rPr lang="en-US" sz="2400" b="1" dirty="0"/>
            </a:br>
            <a:r>
              <a:rPr lang="en-US" sz="2400" b="1" dirty="0"/>
              <a:t>5G and Covid Vaccines change RNA/DNA </a:t>
            </a:r>
            <a:br>
              <a:rPr lang="en-US" sz="2400" b="1" dirty="0"/>
            </a:br>
            <a:br>
              <a:rPr lang="en-US" sz="2400" b="1" dirty="0"/>
            </a:br>
            <a:r>
              <a:rPr lang="en-US" sz="2400" b="1" dirty="0"/>
              <a:t>5G (hazardous RF exposure) and Covid have the same health symptoms </a:t>
            </a:r>
            <a:br>
              <a:rPr lang="en-US" sz="2400" b="1" dirty="0"/>
            </a:br>
            <a:br>
              <a:rPr lang="en-US" sz="2400" b="1" dirty="0"/>
            </a:br>
            <a:r>
              <a:rPr lang="en-US" sz="2400" b="1" dirty="0"/>
              <a:t>5G and the Covid-19 Pandemic and its Vaccine are being used to socially engineer a police state surveillance grid of the entire population</a:t>
            </a:r>
            <a:br>
              <a:rPr lang="en-US" sz="2000"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353760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AC6FBAEF-D20F-432E-9AED-A4998CC833B3}"/>
              </a:ext>
            </a:extLst>
          </p:cNvPr>
          <p:cNvPicPr>
            <a:picLocks noChangeAspect="1"/>
          </p:cNvPicPr>
          <p:nvPr/>
        </p:nvPicPr>
        <p:blipFill>
          <a:blip r:embed="rId2"/>
          <a:stretch>
            <a:fillRect/>
          </a:stretch>
        </p:blipFill>
        <p:spPr>
          <a:xfrm>
            <a:off x="2066925" y="823912"/>
            <a:ext cx="8058150" cy="5210175"/>
          </a:xfrm>
          <a:prstGeom prst="rect">
            <a:avLst/>
          </a:prstGeom>
        </p:spPr>
      </p:pic>
    </p:spTree>
    <p:extLst>
      <p:ext uri="{BB962C8B-B14F-4D97-AF65-F5344CB8AC3E}">
        <p14:creationId xmlns:p14="http://schemas.microsoft.com/office/powerpoint/2010/main" val="11820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798CCD12-9EE1-4B80-8A0A-8464EBDBE935}"/>
              </a:ext>
            </a:extLst>
          </p:cNvPr>
          <p:cNvPicPr>
            <a:picLocks noChangeAspect="1"/>
          </p:cNvPicPr>
          <p:nvPr/>
        </p:nvPicPr>
        <p:blipFill>
          <a:blip r:embed="rId2"/>
          <a:stretch>
            <a:fillRect/>
          </a:stretch>
        </p:blipFill>
        <p:spPr>
          <a:xfrm>
            <a:off x="2205037" y="628135"/>
            <a:ext cx="7781925" cy="6096000"/>
          </a:xfrm>
          <a:prstGeom prst="rect">
            <a:avLst/>
          </a:prstGeom>
        </p:spPr>
      </p:pic>
    </p:spTree>
    <p:extLst>
      <p:ext uri="{BB962C8B-B14F-4D97-AF65-F5344CB8AC3E}">
        <p14:creationId xmlns:p14="http://schemas.microsoft.com/office/powerpoint/2010/main" val="1323822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ALARMING ARTICLES RELATED TO COVID VACCINE</a:t>
            </a:r>
          </a:p>
          <a:p>
            <a:endParaRPr lang="en-US" dirty="0"/>
          </a:p>
        </p:txBody>
      </p:sp>
      <p:pic>
        <p:nvPicPr>
          <p:cNvPr id="2" name="Picture 1">
            <a:extLst>
              <a:ext uri="{FF2B5EF4-FFF2-40B4-BE49-F238E27FC236}">
                <a16:creationId xmlns:a16="http://schemas.microsoft.com/office/drawing/2014/main" id="{8686A7A6-B0F7-4469-BA6D-209031CD118A}"/>
              </a:ext>
            </a:extLst>
          </p:cNvPr>
          <p:cNvPicPr>
            <a:picLocks noChangeAspect="1"/>
          </p:cNvPicPr>
          <p:nvPr/>
        </p:nvPicPr>
        <p:blipFill>
          <a:blip r:embed="rId2"/>
          <a:stretch>
            <a:fillRect/>
          </a:stretch>
        </p:blipFill>
        <p:spPr>
          <a:xfrm>
            <a:off x="2252662" y="801516"/>
            <a:ext cx="7686675" cy="5724525"/>
          </a:xfrm>
          <a:prstGeom prst="rect">
            <a:avLst/>
          </a:prstGeom>
        </p:spPr>
      </p:pic>
    </p:spTree>
    <p:extLst>
      <p:ext uri="{BB962C8B-B14F-4D97-AF65-F5344CB8AC3E}">
        <p14:creationId xmlns:p14="http://schemas.microsoft.com/office/powerpoint/2010/main" val="278748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349503" y="2420052"/>
            <a:ext cx="5492994" cy="1600438"/>
          </a:xfrm>
          <a:prstGeom prst="rect">
            <a:avLst/>
          </a:prstGeom>
          <a:noFill/>
        </p:spPr>
        <p:txBody>
          <a:bodyPr wrap="square" rtlCol="0">
            <a:spAutoFit/>
          </a:bodyPr>
          <a:lstStyle/>
          <a:p>
            <a:pPr algn="ctr"/>
            <a:r>
              <a:rPr lang="en-US" sz="4000" dirty="0"/>
              <a:t>ADVERSE REACTIONS TO COVID VACCINES</a:t>
            </a:r>
          </a:p>
          <a:p>
            <a:endParaRPr lang="en-US" dirty="0"/>
          </a:p>
        </p:txBody>
      </p:sp>
    </p:spTree>
    <p:extLst>
      <p:ext uri="{BB962C8B-B14F-4D97-AF65-F5344CB8AC3E}">
        <p14:creationId xmlns:p14="http://schemas.microsoft.com/office/powerpoint/2010/main" val="1181412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FB7BBB-9CD1-404E-8DF3-D93D990780D0}"/>
              </a:ext>
            </a:extLst>
          </p:cNvPr>
          <p:cNvSpPr txBox="1"/>
          <p:nvPr/>
        </p:nvSpPr>
        <p:spPr>
          <a:xfrm>
            <a:off x="1673925" y="145759"/>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AF98A55D-81F9-4EB6-8A5D-B40089E3332C}"/>
              </a:ext>
            </a:extLst>
          </p:cNvPr>
          <p:cNvPicPr>
            <a:picLocks noChangeAspect="1"/>
          </p:cNvPicPr>
          <p:nvPr/>
        </p:nvPicPr>
        <p:blipFill>
          <a:blip r:embed="rId2"/>
          <a:stretch>
            <a:fillRect/>
          </a:stretch>
        </p:blipFill>
        <p:spPr>
          <a:xfrm>
            <a:off x="3009900" y="1966912"/>
            <a:ext cx="6172200" cy="2924175"/>
          </a:xfrm>
          <a:prstGeom prst="rect">
            <a:avLst/>
          </a:prstGeom>
        </p:spPr>
      </p:pic>
    </p:spTree>
    <p:extLst>
      <p:ext uri="{BB962C8B-B14F-4D97-AF65-F5344CB8AC3E}">
        <p14:creationId xmlns:p14="http://schemas.microsoft.com/office/powerpoint/2010/main" val="1314099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699C7450-D7E9-4192-8D7F-4962604BCF66}"/>
              </a:ext>
            </a:extLst>
          </p:cNvPr>
          <p:cNvPicPr>
            <a:picLocks noChangeAspect="1"/>
          </p:cNvPicPr>
          <p:nvPr/>
        </p:nvPicPr>
        <p:blipFill>
          <a:blip r:embed="rId2"/>
          <a:stretch>
            <a:fillRect/>
          </a:stretch>
        </p:blipFill>
        <p:spPr>
          <a:xfrm>
            <a:off x="2375340" y="1035643"/>
            <a:ext cx="8204520" cy="5513438"/>
          </a:xfrm>
          <a:prstGeom prst="rect">
            <a:avLst/>
          </a:prstGeom>
        </p:spPr>
      </p:pic>
    </p:spTree>
    <p:extLst>
      <p:ext uri="{BB962C8B-B14F-4D97-AF65-F5344CB8AC3E}">
        <p14:creationId xmlns:p14="http://schemas.microsoft.com/office/powerpoint/2010/main" val="3400869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C6B0B1C2-53D4-4E61-8373-E7BBEF8196C4}"/>
              </a:ext>
            </a:extLst>
          </p:cNvPr>
          <p:cNvPicPr>
            <a:picLocks noChangeAspect="1"/>
          </p:cNvPicPr>
          <p:nvPr/>
        </p:nvPicPr>
        <p:blipFill>
          <a:blip r:embed="rId2"/>
          <a:stretch>
            <a:fillRect/>
          </a:stretch>
        </p:blipFill>
        <p:spPr>
          <a:xfrm>
            <a:off x="2328605" y="871924"/>
            <a:ext cx="7781925" cy="5657850"/>
          </a:xfrm>
          <a:prstGeom prst="rect">
            <a:avLst/>
          </a:prstGeom>
        </p:spPr>
      </p:pic>
    </p:spTree>
    <p:extLst>
      <p:ext uri="{BB962C8B-B14F-4D97-AF65-F5344CB8AC3E}">
        <p14:creationId xmlns:p14="http://schemas.microsoft.com/office/powerpoint/2010/main" val="3438641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FB7BBB-9CD1-404E-8DF3-D93D990780D0}"/>
              </a:ext>
            </a:extLst>
          </p:cNvPr>
          <p:cNvSpPr txBox="1"/>
          <p:nvPr/>
        </p:nvSpPr>
        <p:spPr>
          <a:xfrm>
            <a:off x="1673925" y="145759"/>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8F97354D-14DE-415C-B88D-C8DBC8CECA9D}"/>
              </a:ext>
            </a:extLst>
          </p:cNvPr>
          <p:cNvPicPr>
            <a:picLocks noChangeAspect="1"/>
          </p:cNvPicPr>
          <p:nvPr/>
        </p:nvPicPr>
        <p:blipFill>
          <a:blip r:embed="rId2"/>
          <a:stretch>
            <a:fillRect/>
          </a:stretch>
        </p:blipFill>
        <p:spPr>
          <a:xfrm>
            <a:off x="1492207" y="1251121"/>
            <a:ext cx="9553575" cy="4800600"/>
          </a:xfrm>
          <a:prstGeom prst="rect">
            <a:avLst/>
          </a:prstGeom>
        </p:spPr>
      </p:pic>
    </p:spTree>
    <p:extLst>
      <p:ext uri="{BB962C8B-B14F-4D97-AF65-F5344CB8AC3E}">
        <p14:creationId xmlns:p14="http://schemas.microsoft.com/office/powerpoint/2010/main" val="214574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3F7540BC-C608-4002-A8AF-13AC395A5065}"/>
              </a:ext>
            </a:extLst>
          </p:cNvPr>
          <p:cNvPicPr>
            <a:picLocks noChangeAspect="1"/>
          </p:cNvPicPr>
          <p:nvPr/>
        </p:nvPicPr>
        <p:blipFill>
          <a:blip r:embed="rId2"/>
          <a:stretch>
            <a:fillRect/>
          </a:stretch>
        </p:blipFill>
        <p:spPr>
          <a:xfrm>
            <a:off x="185505" y="776544"/>
            <a:ext cx="6882559" cy="4143375"/>
          </a:xfrm>
          <a:prstGeom prst="rect">
            <a:avLst/>
          </a:prstGeom>
        </p:spPr>
      </p:pic>
      <p:pic>
        <p:nvPicPr>
          <p:cNvPr id="4" name="Picture 3">
            <a:extLst>
              <a:ext uri="{FF2B5EF4-FFF2-40B4-BE49-F238E27FC236}">
                <a16:creationId xmlns:a16="http://schemas.microsoft.com/office/drawing/2014/main" id="{F88D3B60-21F3-479C-A605-2ADE140D41C2}"/>
              </a:ext>
            </a:extLst>
          </p:cNvPr>
          <p:cNvPicPr>
            <a:picLocks noChangeAspect="1"/>
          </p:cNvPicPr>
          <p:nvPr/>
        </p:nvPicPr>
        <p:blipFill>
          <a:blip r:embed="rId3"/>
          <a:stretch>
            <a:fillRect/>
          </a:stretch>
        </p:blipFill>
        <p:spPr>
          <a:xfrm>
            <a:off x="6838539" y="3375196"/>
            <a:ext cx="5257439" cy="3482804"/>
          </a:xfrm>
          <a:prstGeom prst="rect">
            <a:avLst/>
          </a:prstGeom>
        </p:spPr>
      </p:pic>
    </p:spTree>
    <p:extLst>
      <p:ext uri="{BB962C8B-B14F-4D97-AF65-F5344CB8AC3E}">
        <p14:creationId xmlns:p14="http://schemas.microsoft.com/office/powerpoint/2010/main" val="1601377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AF86A33F-75DF-461C-92E7-854321BF8781}"/>
              </a:ext>
            </a:extLst>
          </p:cNvPr>
          <p:cNvPicPr>
            <a:picLocks noChangeAspect="1"/>
          </p:cNvPicPr>
          <p:nvPr/>
        </p:nvPicPr>
        <p:blipFill>
          <a:blip r:embed="rId2"/>
          <a:stretch>
            <a:fillRect/>
          </a:stretch>
        </p:blipFill>
        <p:spPr>
          <a:xfrm>
            <a:off x="452179" y="850299"/>
            <a:ext cx="7877175" cy="3600450"/>
          </a:xfrm>
          <a:prstGeom prst="rect">
            <a:avLst/>
          </a:prstGeom>
        </p:spPr>
      </p:pic>
      <p:pic>
        <p:nvPicPr>
          <p:cNvPr id="4" name="Picture 3">
            <a:extLst>
              <a:ext uri="{FF2B5EF4-FFF2-40B4-BE49-F238E27FC236}">
                <a16:creationId xmlns:a16="http://schemas.microsoft.com/office/drawing/2014/main" id="{0292CB9A-166E-43B2-8DD5-2A50DCF09915}"/>
              </a:ext>
            </a:extLst>
          </p:cNvPr>
          <p:cNvPicPr>
            <a:picLocks noChangeAspect="1"/>
          </p:cNvPicPr>
          <p:nvPr/>
        </p:nvPicPr>
        <p:blipFill>
          <a:blip r:embed="rId3"/>
          <a:stretch>
            <a:fillRect/>
          </a:stretch>
        </p:blipFill>
        <p:spPr>
          <a:xfrm>
            <a:off x="452179" y="4798026"/>
            <a:ext cx="7877174" cy="1209675"/>
          </a:xfrm>
          <a:prstGeom prst="rect">
            <a:avLst/>
          </a:prstGeom>
        </p:spPr>
      </p:pic>
      <p:sp>
        <p:nvSpPr>
          <p:cNvPr id="6" name="TextBox 5">
            <a:extLst>
              <a:ext uri="{FF2B5EF4-FFF2-40B4-BE49-F238E27FC236}">
                <a16:creationId xmlns:a16="http://schemas.microsoft.com/office/drawing/2014/main" id="{B78F6449-5D1E-4C84-A02D-7EF80CF2701A}"/>
              </a:ext>
            </a:extLst>
          </p:cNvPr>
          <p:cNvSpPr txBox="1"/>
          <p:nvPr/>
        </p:nvSpPr>
        <p:spPr>
          <a:xfrm>
            <a:off x="8631644" y="1503173"/>
            <a:ext cx="3108177" cy="3447098"/>
          </a:xfrm>
          <a:prstGeom prst="rect">
            <a:avLst/>
          </a:prstGeom>
          <a:noFill/>
        </p:spPr>
        <p:txBody>
          <a:bodyPr wrap="square" rtlCol="0">
            <a:spAutoFit/>
          </a:bodyPr>
          <a:lstStyle/>
          <a:p>
            <a:r>
              <a:rPr lang="en-US" sz="4000" dirty="0"/>
              <a:t>VACCINE MAKES YOU TEST POSITIVE FOR HIV!!!!</a:t>
            </a:r>
          </a:p>
          <a:p>
            <a:endParaRPr lang="en-US" dirty="0"/>
          </a:p>
        </p:txBody>
      </p:sp>
    </p:spTree>
    <p:extLst>
      <p:ext uri="{BB962C8B-B14F-4D97-AF65-F5344CB8AC3E}">
        <p14:creationId xmlns:p14="http://schemas.microsoft.com/office/powerpoint/2010/main" val="45709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4419600" y="196451"/>
            <a:ext cx="7467600" cy="2585323"/>
          </a:xfrm>
          <a:prstGeom prst="rect">
            <a:avLst/>
          </a:prstGeom>
          <a:noFill/>
        </p:spPr>
        <p:txBody>
          <a:bodyPr wrap="square" rtlCol="0">
            <a:spAutoFit/>
          </a:bodyPr>
          <a:lstStyle/>
          <a:p>
            <a:pPr algn="ctr"/>
            <a:r>
              <a:rPr lang="en-US" sz="3600" dirty="0"/>
              <a:t>BE SURE TO WATCH OUR LAST SHOW ON SGT REPORT</a:t>
            </a:r>
            <a:br>
              <a:rPr lang="en-US" sz="3600" dirty="0"/>
            </a:br>
            <a:r>
              <a:rPr lang="en-US" sz="3600" dirty="0"/>
              <a:t>AS WE ARE BUILDING ON THIS FOUNDATION</a:t>
            </a:r>
          </a:p>
          <a:p>
            <a:endParaRPr lang="en-US" dirty="0"/>
          </a:p>
        </p:txBody>
      </p:sp>
      <p:sp>
        <p:nvSpPr>
          <p:cNvPr id="9" name="TextBox 8">
            <a:extLst>
              <a:ext uri="{FF2B5EF4-FFF2-40B4-BE49-F238E27FC236}">
                <a16:creationId xmlns:a16="http://schemas.microsoft.com/office/drawing/2014/main" id="{AE729765-5AB4-4003-BE7A-12E80F74E3AC}"/>
              </a:ext>
            </a:extLst>
          </p:cNvPr>
          <p:cNvSpPr txBox="1"/>
          <p:nvPr/>
        </p:nvSpPr>
        <p:spPr>
          <a:xfrm>
            <a:off x="2302655" y="3063004"/>
            <a:ext cx="9584545" cy="5262979"/>
          </a:xfrm>
          <a:prstGeom prst="rect">
            <a:avLst/>
          </a:prstGeom>
          <a:noFill/>
        </p:spPr>
        <p:txBody>
          <a:bodyPr wrap="square" rtlCol="0">
            <a:spAutoFit/>
          </a:bodyPr>
          <a:lstStyle/>
          <a:p>
            <a:r>
              <a:rPr lang="en-US" sz="2800" b="1" dirty="0"/>
              <a:t>COVERED IN LAST SHOW: </a:t>
            </a:r>
            <a:br>
              <a:rPr lang="en-US" sz="2000" dirty="0"/>
            </a:br>
            <a:r>
              <a:rPr lang="en-US" sz="2000" dirty="0"/>
              <a:t>BIG TECH CAUGHT CENSORING 5G LINKS TO COVID</a:t>
            </a:r>
            <a:br>
              <a:rPr lang="en-US" sz="2000" dirty="0"/>
            </a:br>
            <a:r>
              <a:rPr lang="en-US" sz="2000" dirty="0"/>
              <a:t>BIG TECH COLLECTING DNA</a:t>
            </a:r>
            <a:br>
              <a:rPr lang="en-US" sz="2000" dirty="0"/>
            </a:br>
            <a:r>
              <a:rPr lang="en-US" sz="2000" dirty="0"/>
              <a:t>WHAT  YOU NEED TO KNOW ABOUT CONDUCTIVE HYDROGELS</a:t>
            </a:r>
          </a:p>
          <a:p>
            <a:r>
              <a:rPr lang="en-US" sz="2000" dirty="0"/>
              <a:t>DARPA HYDROGEL COVID VACCINE</a:t>
            </a:r>
          </a:p>
          <a:p>
            <a:r>
              <a:rPr lang="en-US" sz="2000" dirty="0"/>
              <a:t>OPERATION WARP SPEED EXPOSED</a:t>
            </a:r>
          </a:p>
          <a:p>
            <a:r>
              <a:rPr lang="en-US" sz="2000" dirty="0"/>
              <a:t>BIG TECH GOT THE DEFENSE CONTRACT FOR COVID VACCINE DATA</a:t>
            </a:r>
            <a:br>
              <a:rPr lang="en-US" sz="2000" dirty="0"/>
            </a:br>
            <a:r>
              <a:rPr lang="en-US" sz="2000" dirty="0"/>
              <a:t>EARLY “COVID” SYMPTOMS PROBABLY CAUSED BY 5G</a:t>
            </a:r>
            <a:br>
              <a:rPr lang="en-US" sz="2000" dirty="0"/>
            </a:br>
            <a:r>
              <a:rPr lang="en-US" sz="2000" dirty="0"/>
              <a:t>CHINA USING MICROWAVE TECH TO TORTURE CITIZENS</a:t>
            </a:r>
            <a:br>
              <a:rPr lang="en-US" sz="2000" dirty="0"/>
            </a:br>
            <a:r>
              <a:rPr lang="en-US" sz="2000" dirty="0"/>
              <a:t>SOCIAL DISTANCING AND FACE MASKS: THE TECHNOLOGICAL REASONS</a:t>
            </a:r>
            <a:br>
              <a:rPr lang="en-US" sz="2000" dirty="0"/>
            </a:br>
            <a:r>
              <a:rPr lang="en-US" sz="2000" dirty="0"/>
              <a:t>SOLUTIONS : EMF PROTECTION : HELP SUPPORT SGT REPORT</a:t>
            </a:r>
            <a:br>
              <a:rPr lang="en-US" sz="2000" dirty="0"/>
            </a:br>
            <a:br>
              <a:rPr lang="en-US" dirty="0"/>
            </a:br>
            <a:br>
              <a:rPr lang="en-US" dirty="0"/>
            </a:br>
            <a:br>
              <a:rPr lang="en-US" dirty="0"/>
            </a:br>
            <a:endParaRPr lang="en-US" dirty="0"/>
          </a:p>
          <a:p>
            <a:endParaRPr lang="en-US" dirty="0"/>
          </a:p>
          <a:p>
            <a:endParaRPr lang="en-US" dirty="0"/>
          </a:p>
        </p:txBody>
      </p:sp>
      <p:pic>
        <p:nvPicPr>
          <p:cNvPr id="11" name="Picture 10">
            <a:extLst>
              <a:ext uri="{FF2B5EF4-FFF2-40B4-BE49-F238E27FC236}">
                <a16:creationId xmlns:a16="http://schemas.microsoft.com/office/drawing/2014/main" id="{63FC8105-16D8-4B07-A72A-BA9FE811F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3" y="268131"/>
            <a:ext cx="4708326" cy="2418393"/>
          </a:xfrm>
          <a:prstGeom prst="rect">
            <a:avLst/>
          </a:prstGeom>
        </p:spPr>
      </p:pic>
    </p:spTree>
    <p:extLst>
      <p:ext uri="{BB962C8B-B14F-4D97-AF65-F5344CB8AC3E}">
        <p14:creationId xmlns:p14="http://schemas.microsoft.com/office/powerpoint/2010/main" val="2638760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56BA4564-4B2D-4DB1-990C-98B0898B54EA}"/>
              </a:ext>
            </a:extLst>
          </p:cNvPr>
          <p:cNvPicPr>
            <a:picLocks noChangeAspect="1"/>
          </p:cNvPicPr>
          <p:nvPr/>
        </p:nvPicPr>
        <p:blipFill>
          <a:blip r:embed="rId2"/>
          <a:stretch>
            <a:fillRect/>
          </a:stretch>
        </p:blipFill>
        <p:spPr>
          <a:xfrm>
            <a:off x="4180302" y="886031"/>
            <a:ext cx="4041059" cy="5724834"/>
          </a:xfrm>
          <a:prstGeom prst="rect">
            <a:avLst/>
          </a:prstGeom>
        </p:spPr>
      </p:pic>
    </p:spTree>
    <p:extLst>
      <p:ext uri="{BB962C8B-B14F-4D97-AF65-F5344CB8AC3E}">
        <p14:creationId xmlns:p14="http://schemas.microsoft.com/office/powerpoint/2010/main" val="3237064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802C5D56-5B58-4181-9234-2175002E7909}"/>
              </a:ext>
            </a:extLst>
          </p:cNvPr>
          <p:cNvPicPr>
            <a:picLocks noChangeAspect="1"/>
          </p:cNvPicPr>
          <p:nvPr/>
        </p:nvPicPr>
        <p:blipFill>
          <a:blip r:embed="rId2"/>
          <a:stretch>
            <a:fillRect/>
          </a:stretch>
        </p:blipFill>
        <p:spPr>
          <a:xfrm>
            <a:off x="1462087" y="1600200"/>
            <a:ext cx="9267825" cy="3657600"/>
          </a:xfrm>
          <a:prstGeom prst="rect">
            <a:avLst/>
          </a:prstGeom>
        </p:spPr>
      </p:pic>
    </p:spTree>
    <p:extLst>
      <p:ext uri="{BB962C8B-B14F-4D97-AF65-F5344CB8AC3E}">
        <p14:creationId xmlns:p14="http://schemas.microsoft.com/office/powerpoint/2010/main" val="2020097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A49200C5-0602-4438-91B0-2A5427A6A740}"/>
              </a:ext>
            </a:extLst>
          </p:cNvPr>
          <p:cNvPicPr>
            <a:picLocks noChangeAspect="1"/>
          </p:cNvPicPr>
          <p:nvPr/>
        </p:nvPicPr>
        <p:blipFill>
          <a:blip r:embed="rId2"/>
          <a:stretch>
            <a:fillRect/>
          </a:stretch>
        </p:blipFill>
        <p:spPr>
          <a:xfrm>
            <a:off x="269372" y="1563259"/>
            <a:ext cx="5826627" cy="3067683"/>
          </a:xfrm>
          <a:prstGeom prst="rect">
            <a:avLst/>
          </a:prstGeom>
        </p:spPr>
      </p:pic>
      <p:pic>
        <p:nvPicPr>
          <p:cNvPr id="4" name="Picture 3">
            <a:extLst>
              <a:ext uri="{FF2B5EF4-FFF2-40B4-BE49-F238E27FC236}">
                <a16:creationId xmlns:a16="http://schemas.microsoft.com/office/drawing/2014/main" id="{09A2C4A4-3BB7-4034-A0BD-544F0E9D70C7}"/>
              </a:ext>
            </a:extLst>
          </p:cNvPr>
          <p:cNvPicPr>
            <a:picLocks noChangeAspect="1"/>
          </p:cNvPicPr>
          <p:nvPr/>
        </p:nvPicPr>
        <p:blipFill>
          <a:blip r:embed="rId3"/>
          <a:stretch>
            <a:fillRect/>
          </a:stretch>
        </p:blipFill>
        <p:spPr>
          <a:xfrm>
            <a:off x="6250103" y="1464406"/>
            <a:ext cx="5672524" cy="4188941"/>
          </a:xfrm>
          <a:prstGeom prst="rect">
            <a:avLst/>
          </a:prstGeom>
        </p:spPr>
      </p:pic>
    </p:spTree>
    <p:extLst>
      <p:ext uri="{BB962C8B-B14F-4D97-AF65-F5344CB8AC3E}">
        <p14:creationId xmlns:p14="http://schemas.microsoft.com/office/powerpoint/2010/main" val="34736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0261815F-53A2-4D87-90D0-00B603492DFF}"/>
              </a:ext>
            </a:extLst>
          </p:cNvPr>
          <p:cNvPicPr>
            <a:picLocks noChangeAspect="1"/>
          </p:cNvPicPr>
          <p:nvPr/>
        </p:nvPicPr>
        <p:blipFill>
          <a:blip r:embed="rId2"/>
          <a:stretch>
            <a:fillRect/>
          </a:stretch>
        </p:blipFill>
        <p:spPr>
          <a:xfrm>
            <a:off x="2552185" y="943618"/>
            <a:ext cx="7581900" cy="5267325"/>
          </a:xfrm>
          <a:prstGeom prst="rect">
            <a:avLst/>
          </a:prstGeom>
        </p:spPr>
      </p:pic>
    </p:spTree>
    <p:extLst>
      <p:ext uri="{BB962C8B-B14F-4D97-AF65-F5344CB8AC3E}">
        <p14:creationId xmlns:p14="http://schemas.microsoft.com/office/powerpoint/2010/main" val="804214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EEFB47D7-2F9D-478D-9B18-996F6C139B75}"/>
              </a:ext>
            </a:extLst>
          </p:cNvPr>
          <p:cNvPicPr>
            <a:picLocks noChangeAspect="1"/>
          </p:cNvPicPr>
          <p:nvPr/>
        </p:nvPicPr>
        <p:blipFill>
          <a:blip r:embed="rId2"/>
          <a:stretch>
            <a:fillRect/>
          </a:stretch>
        </p:blipFill>
        <p:spPr>
          <a:xfrm>
            <a:off x="2276475" y="857250"/>
            <a:ext cx="7639050" cy="6000750"/>
          </a:xfrm>
          <a:prstGeom prst="rect">
            <a:avLst/>
          </a:prstGeom>
        </p:spPr>
      </p:pic>
    </p:spTree>
    <p:extLst>
      <p:ext uri="{BB962C8B-B14F-4D97-AF65-F5344CB8AC3E}">
        <p14:creationId xmlns:p14="http://schemas.microsoft.com/office/powerpoint/2010/main" val="1654922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3A2F5B7E-2658-4FDE-A973-B1BE99B04BA3}"/>
              </a:ext>
            </a:extLst>
          </p:cNvPr>
          <p:cNvPicPr>
            <a:picLocks noChangeAspect="1"/>
          </p:cNvPicPr>
          <p:nvPr/>
        </p:nvPicPr>
        <p:blipFill>
          <a:blip r:embed="rId2"/>
          <a:stretch>
            <a:fillRect/>
          </a:stretch>
        </p:blipFill>
        <p:spPr>
          <a:xfrm>
            <a:off x="2346885" y="1848840"/>
            <a:ext cx="7396675" cy="1995693"/>
          </a:xfrm>
          <a:prstGeom prst="rect">
            <a:avLst/>
          </a:prstGeom>
        </p:spPr>
      </p:pic>
      <p:pic>
        <p:nvPicPr>
          <p:cNvPr id="4" name="Picture 3">
            <a:extLst>
              <a:ext uri="{FF2B5EF4-FFF2-40B4-BE49-F238E27FC236}">
                <a16:creationId xmlns:a16="http://schemas.microsoft.com/office/drawing/2014/main" id="{6AD6C451-EFD4-4393-AB26-920A48EA7FC0}"/>
              </a:ext>
            </a:extLst>
          </p:cNvPr>
          <p:cNvPicPr>
            <a:picLocks noChangeAspect="1"/>
          </p:cNvPicPr>
          <p:nvPr/>
        </p:nvPicPr>
        <p:blipFill>
          <a:blip r:embed="rId3"/>
          <a:stretch>
            <a:fillRect/>
          </a:stretch>
        </p:blipFill>
        <p:spPr>
          <a:xfrm>
            <a:off x="2346885" y="3844533"/>
            <a:ext cx="7417978" cy="1604797"/>
          </a:xfrm>
          <a:prstGeom prst="rect">
            <a:avLst/>
          </a:prstGeom>
        </p:spPr>
      </p:pic>
    </p:spTree>
    <p:extLst>
      <p:ext uri="{BB962C8B-B14F-4D97-AF65-F5344CB8AC3E}">
        <p14:creationId xmlns:p14="http://schemas.microsoft.com/office/powerpoint/2010/main" val="3862842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161C289E-9640-4A2C-A93F-0810A4C1BA5B}"/>
              </a:ext>
            </a:extLst>
          </p:cNvPr>
          <p:cNvPicPr>
            <a:picLocks noChangeAspect="1"/>
          </p:cNvPicPr>
          <p:nvPr/>
        </p:nvPicPr>
        <p:blipFill>
          <a:blip r:embed="rId2"/>
          <a:stretch>
            <a:fillRect/>
          </a:stretch>
        </p:blipFill>
        <p:spPr>
          <a:xfrm>
            <a:off x="2109787" y="1133166"/>
            <a:ext cx="7972425" cy="1885950"/>
          </a:xfrm>
          <a:prstGeom prst="rect">
            <a:avLst/>
          </a:prstGeom>
        </p:spPr>
      </p:pic>
      <p:pic>
        <p:nvPicPr>
          <p:cNvPr id="4" name="Picture 3">
            <a:extLst>
              <a:ext uri="{FF2B5EF4-FFF2-40B4-BE49-F238E27FC236}">
                <a16:creationId xmlns:a16="http://schemas.microsoft.com/office/drawing/2014/main" id="{2B0D3C90-B196-41FA-9005-55DA3C4E8A61}"/>
              </a:ext>
            </a:extLst>
          </p:cNvPr>
          <p:cNvPicPr>
            <a:picLocks noChangeAspect="1"/>
          </p:cNvPicPr>
          <p:nvPr/>
        </p:nvPicPr>
        <p:blipFill>
          <a:blip r:embed="rId3"/>
          <a:stretch>
            <a:fillRect/>
          </a:stretch>
        </p:blipFill>
        <p:spPr>
          <a:xfrm>
            <a:off x="2109786" y="3019115"/>
            <a:ext cx="7972425" cy="3679581"/>
          </a:xfrm>
          <a:prstGeom prst="rect">
            <a:avLst/>
          </a:prstGeom>
        </p:spPr>
      </p:pic>
    </p:spTree>
    <p:extLst>
      <p:ext uri="{BB962C8B-B14F-4D97-AF65-F5344CB8AC3E}">
        <p14:creationId xmlns:p14="http://schemas.microsoft.com/office/powerpoint/2010/main" val="1050160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5" name="Picture 4">
            <a:extLst>
              <a:ext uri="{FF2B5EF4-FFF2-40B4-BE49-F238E27FC236}">
                <a16:creationId xmlns:a16="http://schemas.microsoft.com/office/drawing/2014/main" id="{E7222404-DD23-4C55-9B0F-DD3F67A444E0}"/>
              </a:ext>
            </a:extLst>
          </p:cNvPr>
          <p:cNvPicPr>
            <a:picLocks noChangeAspect="1"/>
          </p:cNvPicPr>
          <p:nvPr/>
        </p:nvPicPr>
        <p:blipFill>
          <a:blip r:embed="rId2"/>
          <a:stretch>
            <a:fillRect/>
          </a:stretch>
        </p:blipFill>
        <p:spPr>
          <a:xfrm>
            <a:off x="1493927" y="919290"/>
            <a:ext cx="8935176" cy="5428639"/>
          </a:xfrm>
          <a:prstGeom prst="rect">
            <a:avLst/>
          </a:prstGeom>
        </p:spPr>
      </p:pic>
    </p:spTree>
    <p:extLst>
      <p:ext uri="{BB962C8B-B14F-4D97-AF65-F5344CB8AC3E}">
        <p14:creationId xmlns:p14="http://schemas.microsoft.com/office/powerpoint/2010/main" val="1963813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2" name="Picture 1">
            <a:extLst>
              <a:ext uri="{FF2B5EF4-FFF2-40B4-BE49-F238E27FC236}">
                <a16:creationId xmlns:a16="http://schemas.microsoft.com/office/drawing/2014/main" id="{231AB3FE-6D54-46C0-8FE9-AE01FC360CA6}"/>
              </a:ext>
            </a:extLst>
          </p:cNvPr>
          <p:cNvPicPr>
            <a:picLocks noChangeAspect="1"/>
          </p:cNvPicPr>
          <p:nvPr/>
        </p:nvPicPr>
        <p:blipFill>
          <a:blip r:embed="rId2"/>
          <a:stretch>
            <a:fillRect/>
          </a:stretch>
        </p:blipFill>
        <p:spPr>
          <a:xfrm>
            <a:off x="2418063" y="885438"/>
            <a:ext cx="7677150" cy="5457825"/>
          </a:xfrm>
          <a:prstGeom prst="rect">
            <a:avLst/>
          </a:prstGeom>
        </p:spPr>
      </p:pic>
    </p:spTree>
    <p:extLst>
      <p:ext uri="{BB962C8B-B14F-4D97-AF65-F5344CB8AC3E}">
        <p14:creationId xmlns:p14="http://schemas.microsoft.com/office/powerpoint/2010/main" val="3367914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12140" y="148281"/>
            <a:ext cx="12869975" cy="984885"/>
          </a:xfrm>
          <a:prstGeom prst="rect">
            <a:avLst/>
          </a:prstGeom>
          <a:noFill/>
        </p:spPr>
        <p:txBody>
          <a:bodyPr wrap="square" rtlCol="0">
            <a:spAutoFit/>
          </a:bodyPr>
          <a:lstStyle/>
          <a:p>
            <a:r>
              <a:rPr lang="en-US" sz="4000" dirty="0"/>
              <a:t>ADVERSE REACTIONS TO COVID VACCINES</a:t>
            </a:r>
          </a:p>
          <a:p>
            <a:endParaRPr lang="en-US" dirty="0"/>
          </a:p>
        </p:txBody>
      </p:sp>
      <p:pic>
        <p:nvPicPr>
          <p:cNvPr id="7" name="Picture 6">
            <a:extLst>
              <a:ext uri="{FF2B5EF4-FFF2-40B4-BE49-F238E27FC236}">
                <a16:creationId xmlns:a16="http://schemas.microsoft.com/office/drawing/2014/main" id="{CBDEA879-984B-4DF3-B3C0-34155877E55C}"/>
              </a:ext>
            </a:extLst>
          </p:cNvPr>
          <p:cNvPicPr>
            <a:picLocks noChangeAspect="1"/>
          </p:cNvPicPr>
          <p:nvPr/>
        </p:nvPicPr>
        <p:blipFill>
          <a:blip r:embed="rId2"/>
          <a:stretch>
            <a:fillRect/>
          </a:stretch>
        </p:blipFill>
        <p:spPr>
          <a:xfrm>
            <a:off x="356157" y="911181"/>
            <a:ext cx="4722470" cy="522203"/>
          </a:xfrm>
          <a:prstGeom prst="rect">
            <a:avLst/>
          </a:prstGeom>
        </p:spPr>
      </p:pic>
      <p:pic>
        <p:nvPicPr>
          <p:cNvPr id="8" name="Picture 7">
            <a:extLst>
              <a:ext uri="{FF2B5EF4-FFF2-40B4-BE49-F238E27FC236}">
                <a16:creationId xmlns:a16="http://schemas.microsoft.com/office/drawing/2014/main" id="{0DE6FBD7-2B05-4224-889B-61868E2CBC55}"/>
              </a:ext>
            </a:extLst>
          </p:cNvPr>
          <p:cNvPicPr>
            <a:picLocks noChangeAspect="1"/>
          </p:cNvPicPr>
          <p:nvPr/>
        </p:nvPicPr>
        <p:blipFill>
          <a:blip r:embed="rId3"/>
          <a:stretch>
            <a:fillRect/>
          </a:stretch>
        </p:blipFill>
        <p:spPr>
          <a:xfrm>
            <a:off x="356157" y="1454637"/>
            <a:ext cx="4722470" cy="1766775"/>
          </a:xfrm>
          <a:prstGeom prst="rect">
            <a:avLst/>
          </a:prstGeom>
        </p:spPr>
      </p:pic>
      <p:pic>
        <p:nvPicPr>
          <p:cNvPr id="9" name="Picture 8">
            <a:extLst>
              <a:ext uri="{FF2B5EF4-FFF2-40B4-BE49-F238E27FC236}">
                <a16:creationId xmlns:a16="http://schemas.microsoft.com/office/drawing/2014/main" id="{19523893-E453-40AD-A65B-4F562B40FB15}"/>
              </a:ext>
            </a:extLst>
          </p:cNvPr>
          <p:cNvPicPr>
            <a:picLocks noChangeAspect="1"/>
          </p:cNvPicPr>
          <p:nvPr/>
        </p:nvPicPr>
        <p:blipFill>
          <a:blip r:embed="rId4"/>
          <a:stretch>
            <a:fillRect/>
          </a:stretch>
        </p:blipFill>
        <p:spPr>
          <a:xfrm>
            <a:off x="659493" y="3636589"/>
            <a:ext cx="4115798" cy="3108625"/>
          </a:xfrm>
          <a:prstGeom prst="rect">
            <a:avLst/>
          </a:prstGeom>
        </p:spPr>
      </p:pic>
      <p:pic>
        <p:nvPicPr>
          <p:cNvPr id="10" name="Picture 9">
            <a:extLst>
              <a:ext uri="{FF2B5EF4-FFF2-40B4-BE49-F238E27FC236}">
                <a16:creationId xmlns:a16="http://schemas.microsoft.com/office/drawing/2014/main" id="{1586207E-C7D3-4C7B-8E97-96ACCFEC8F28}"/>
              </a:ext>
            </a:extLst>
          </p:cNvPr>
          <p:cNvPicPr>
            <a:picLocks noChangeAspect="1"/>
          </p:cNvPicPr>
          <p:nvPr/>
        </p:nvPicPr>
        <p:blipFill>
          <a:blip r:embed="rId5"/>
          <a:stretch>
            <a:fillRect/>
          </a:stretch>
        </p:blipFill>
        <p:spPr>
          <a:xfrm>
            <a:off x="6334610" y="911181"/>
            <a:ext cx="4863740" cy="2757181"/>
          </a:xfrm>
          <a:prstGeom prst="rect">
            <a:avLst/>
          </a:prstGeom>
        </p:spPr>
      </p:pic>
      <p:sp>
        <p:nvSpPr>
          <p:cNvPr id="11" name="TextBox 10">
            <a:extLst>
              <a:ext uri="{FF2B5EF4-FFF2-40B4-BE49-F238E27FC236}">
                <a16:creationId xmlns:a16="http://schemas.microsoft.com/office/drawing/2014/main" id="{0AABA4A7-323C-45C0-9F36-6C4695F4D5EE}"/>
              </a:ext>
            </a:extLst>
          </p:cNvPr>
          <p:cNvSpPr txBox="1"/>
          <p:nvPr/>
        </p:nvSpPr>
        <p:spPr>
          <a:xfrm>
            <a:off x="6096000" y="4133335"/>
            <a:ext cx="5710912" cy="2246769"/>
          </a:xfrm>
          <a:prstGeom prst="rect">
            <a:avLst/>
          </a:prstGeom>
          <a:noFill/>
        </p:spPr>
        <p:txBody>
          <a:bodyPr wrap="square" rtlCol="0">
            <a:spAutoFit/>
          </a:bodyPr>
          <a:lstStyle/>
          <a:p>
            <a:pPr fontAlgn="base"/>
            <a:r>
              <a:rPr lang="en-US" sz="2200" dirty="0"/>
              <a:t>There are a lot of “Debunking” Articles out there that are not true. </a:t>
            </a:r>
            <a:br>
              <a:rPr lang="en-US" sz="2400" dirty="0"/>
            </a:br>
            <a:r>
              <a:rPr lang="en-US" sz="2400" dirty="0"/>
              <a:t>The Report set out by the FDA is in the reference links. </a:t>
            </a:r>
            <a:br>
              <a:rPr lang="en-US" sz="2400" dirty="0"/>
            </a:br>
            <a:r>
              <a:rPr lang="en-US" sz="2400" dirty="0"/>
              <a:t>Picture above are examples of Bells Palsy. </a:t>
            </a:r>
            <a:br>
              <a:rPr lang="en-US" sz="2400" dirty="0"/>
            </a:br>
            <a:endParaRPr lang="en-US" sz="2400" dirty="0"/>
          </a:p>
        </p:txBody>
      </p:sp>
    </p:spTree>
    <p:extLst>
      <p:ext uri="{BB962C8B-B14F-4D97-AF65-F5344CB8AC3E}">
        <p14:creationId xmlns:p14="http://schemas.microsoft.com/office/powerpoint/2010/main" val="324016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95" y="640113"/>
            <a:ext cx="4134262" cy="2878866"/>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4829248" y="817662"/>
            <a:ext cx="6194216" cy="2523768"/>
          </a:xfrm>
          <a:prstGeom prst="rect">
            <a:avLst/>
          </a:prstGeom>
          <a:noFill/>
        </p:spPr>
        <p:txBody>
          <a:bodyPr wrap="square" rtlCol="0">
            <a:spAutoFit/>
          </a:bodyPr>
          <a:lstStyle/>
          <a:p>
            <a:r>
              <a:rPr lang="en-US" sz="2800" dirty="0"/>
              <a:t>FORBIDDEN TECH:</a:t>
            </a:r>
            <a:br>
              <a:rPr lang="en-US" sz="2800" dirty="0"/>
            </a:br>
            <a:br>
              <a:rPr lang="en-US" sz="2800" dirty="0"/>
            </a:br>
            <a:r>
              <a:rPr lang="en-US" sz="2800" dirty="0"/>
              <a:t>The complete guide to energy, social, and biological technologies that they did not want you to know about.  (2017)</a:t>
            </a:r>
          </a:p>
          <a:p>
            <a:endParaRPr lang="en-US" dirty="0"/>
          </a:p>
        </p:txBody>
      </p:sp>
      <p:sp>
        <p:nvSpPr>
          <p:cNvPr id="8" name="TextBox 7">
            <a:extLst>
              <a:ext uri="{FF2B5EF4-FFF2-40B4-BE49-F238E27FC236}">
                <a16:creationId xmlns:a16="http://schemas.microsoft.com/office/drawing/2014/main" id="{7B17626B-786F-44F6-97F3-1A6A24562A44}"/>
              </a:ext>
            </a:extLst>
          </p:cNvPr>
          <p:cNvSpPr txBox="1"/>
          <p:nvPr/>
        </p:nvSpPr>
        <p:spPr>
          <a:xfrm>
            <a:off x="2918704" y="6217652"/>
            <a:ext cx="7006346" cy="984885"/>
          </a:xfrm>
          <a:prstGeom prst="rect">
            <a:avLst/>
          </a:prstGeom>
          <a:noFill/>
        </p:spPr>
        <p:txBody>
          <a:bodyPr wrap="square" rtlCol="0">
            <a:spAutoFit/>
          </a:bodyPr>
          <a:lstStyle/>
          <a:p>
            <a:r>
              <a:rPr lang="en-US" sz="4000" dirty="0"/>
              <a:t>www.Forbiddentech.website</a:t>
            </a:r>
          </a:p>
          <a:p>
            <a:endParaRPr lang="en-US" dirty="0"/>
          </a:p>
        </p:txBody>
      </p:sp>
      <p:sp>
        <p:nvSpPr>
          <p:cNvPr id="9" name="TextBox 8">
            <a:extLst>
              <a:ext uri="{FF2B5EF4-FFF2-40B4-BE49-F238E27FC236}">
                <a16:creationId xmlns:a16="http://schemas.microsoft.com/office/drawing/2014/main" id="{3652BAEA-9620-4A9B-AF43-F6EB572CA587}"/>
              </a:ext>
            </a:extLst>
          </p:cNvPr>
          <p:cNvSpPr txBox="1"/>
          <p:nvPr/>
        </p:nvSpPr>
        <p:spPr>
          <a:xfrm>
            <a:off x="868515" y="3547912"/>
            <a:ext cx="10789894" cy="1107996"/>
          </a:xfrm>
          <a:prstGeom prst="rect">
            <a:avLst/>
          </a:prstGeom>
          <a:noFill/>
        </p:spPr>
        <p:txBody>
          <a:bodyPr wrap="square" rtlCol="0">
            <a:spAutoFit/>
          </a:bodyPr>
          <a:lstStyle/>
          <a:p>
            <a:r>
              <a:rPr lang="en-US" sz="2400" dirty="0"/>
              <a:t>We are Christians, Engineers and Scientists. We feel it is our calling to help inform people about the technology that is being used against Gods creation. </a:t>
            </a:r>
          </a:p>
          <a:p>
            <a:endParaRPr lang="en-US" dirty="0"/>
          </a:p>
        </p:txBody>
      </p:sp>
      <p:sp>
        <p:nvSpPr>
          <p:cNvPr id="10" name="TextBox 9">
            <a:extLst>
              <a:ext uri="{FF2B5EF4-FFF2-40B4-BE49-F238E27FC236}">
                <a16:creationId xmlns:a16="http://schemas.microsoft.com/office/drawing/2014/main" id="{7743C870-A062-47D2-999B-2CC1F2703982}"/>
              </a:ext>
            </a:extLst>
          </p:cNvPr>
          <p:cNvSpPr txBox="1"/>
          <p:nvPr/>
        </p:nvSpPr>
        <p:spPr>
          <a:xfrm>
            <a:off x="701053" y="4605784"/>
            <a:ext cx="10789894" cy="1661993"/>
          </a:xfrm>
          <a:prstGeom prst="rect">
            <a:avLst/>
          </a:prstGeom>
          <a:noFill/>
        </p:spPr>
        <p:txBody>
          <a:bodyPr wrap="square" rtlCol="0">
            <a:spAutoFit/>
          </a:bodyPr>
          <a:lstStyle/>
          <a:p>
            <a:r>
              <a:rPr lang="en-US" sz="2800" dirty="0"/>
              <a:t>We have been monitoring the news on 5G, Covid Vaccine related issues so that we can present them in a condensed summary to inform the public.</a:t>
            </a:r>
          </a:p>
          <a:p>
            <a:endParaRPr lang="en-US" dirty="0"/>
          </a:p>
        </p:txBody>
      </p:sp>
    </p:spTree>
    <p:extLst>
      <p:ext uri="{BB962C8B-B14F-4D97-AF65-F5344CB8AC3E}">
        <p14:creationId xmlns:p14="http://schemas.microsoft.com/office/powerpoint/2010/main" val="39692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339595" y="2628781"/>
            <a:ext cx="7512810" cy="1600438"/>
          </a:xfrm>
          <a:prstGeom prst="rect">
            <a:avLst/>
          </a:prstGeom>
          <a:noFill/>
        </p:spPr>
        <p:txBody>
          <a:bodyPr wrap="square" rtlCol="0">
            <a:spAutoFit/>
          </a:bodyPr>
          <a:lstStyle/>
          <a:p>
            <a:pPr algn="ctr"/>
            <a:r>
              <a:rPr lang="en-US" sz="4000" dirty="0"/>
              <a:t>COLLECTION OF PUBLIC REFUSALS TO TAKE THE VACCINE</a:t>
            </a:r>
          </a:p>
          <a:p>
            <a:endParaRPr lang="en-US" dirty="0"/>
          </a:p>
        </p:txBody>
      </p:sp>
    </p:spTree>
    <p:extLst>
      <p:ext uri="{BB962C8B-B14F-4D97-AF65-F5344CB8AC3E}">
        <p14:creationId xmlns:p14="http://schemas.microsoft.com/office/powerpoint/2010/main" val="18443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52400" y="243531"/>
            <a:ext cx="14482115" cy="923330"/>
          </a:xfrm>
          <a:prstGeom prst="rect">
            <a:avLst/>
          </a:prstGeom>
          <a:noFill/>
        </p:spPr>
        <p:txBody>
          <a:bodyPr wrap="square" rtlCol="0">
            <a:spAutoFit/>
          </a:bodyPr>
          <a:lstStyle/>
          <a:p>
            <a:r>
              <a:rPr lang="en-US" sz="3600" dirty="0"/>
              <a:t>COLLECTION OF PUBLIC REFUSALS TO TAKE THE VACCINE</a:t>
            </a:r>
          </a:p>
          <a:p>
            <a:endParaRPr lang="en-US" dirty="0"/>
          </a:p>
        </p:txBody>
      </p:sp>
      <p:pic>
        <p:nvPicPr>
          <p:cNvPr id="2" name="Picture 1">
            <a:extLst>
              <a:ext uri="{FF2B5EF4-FFF2-40B4-BE49-F238E27FC236}">
                <a16:creationId xmlns:a16="http://schemas.microsoft.com/office/drawing/2014/main" id="{7018FA89-6BFC-4619-9573-A0C1995C04E2}"/>
              </a:ext>
            </a:extLst>
          </p:cNvPr>
          <p:cNvPicPr>
            <a:picLocks noChangeAspect="1"/>
          </p:cNvPicPr>
          <p:nvPr/>
        </p:nvPicPr>
        <p:blipFill>
          <a:blip r:embed="rId2"/>
          <a:stretch>
            <a:fillRect/>
          </a:stretch>
        </p:blipFill>
        <p:spPr>
          <a:xfrm>
            <a:off x="1714089" y="1166861"/>
            <a:ext cx="8763821" cy="4538662"/>
          </a:xfrm>
          <a:prstGeom prst="rect">
            <a:avLst/>
          </a:prstGeom>
        </p:spPr>
      </p:pic>
    </p:spTree>
    <p:extLst>
      <p:ext uri="{BB962C8B-B14F-4D97-AF65-F5344CB8AC3E}">
        <p14:creationId xmlns:p14="http://schemas.microsoft.com/office/powerpoint/2010/main" val="1560392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52400" y="243531"/>
            <a:ext cx="14482115" cy="923330"/>
          </a:xfrm>
          <a:prstGeom prst="rect">
            <a:avLst/>
          </a:prstGeom>
          <a:noFill/>
        </p:spPr>
        <p:txBody>
          <a:bodyPr wrap="square" rtlCol="0">
            <a:spAutoFit/>
          </a:bodyPr>
          <a:lstStyle/>
          <a:p>
            <a:r>
              <a:rPr lang="en-US" sz="3600" dirty="0"/>
              <a:t>COLLECTION OF PUBLIC REFUSALS TO TAKE THE VACCINE</a:t>
            </a:r>
          </a:p>
          <a:p>
            <a:endParaRPr lang="en-US" dirty="0"/>
          </a:p>
        </p:txBody>
      </p:sp>
      <p:pic>
        <p:nvPicPr>
          <p:cNvPr id="2" name="Picture 1">
            <a:extLst>
              <a:ext uri="{FF2B5EF4-FFF2-40B4-BE49-F238E27FC236}">
                <a16:creationId xmlns:a16="http://schemas.microsoft.com/office/drawing/2014/main" id="{94059702-CE26-486A-B1EA-0A37D2AEF1AD}"/>
              </a:ext>
            </a:extLst>
          </p:cNvPr>
          <p:cNvPicPr>
            <a:picLocks noChangeAspect="1"/>
          </p:cNvPicPr>
          <p:nvPr/>
        </p:nvPicPr>
        <p:blipFill>
          <a:blip r:embed="rId2"/>
          <a:stretch>
            <a:fillRect/>
          </a:stretch>
        </p:blipFill>
        <p:spPr>
          <a:xfrm>
            <a:off x="2290762" y="1061394"/>
            <a:ext cx="7610475" cy="5553075"/>
          </a:xfrm>
          <a:prstGeom prst="rect">
            <a:avLst/>
          </a:prstGeom>
        </p:spPr>
      </p:pic>
    </p:spTree>
    <p:extLst>
      <p:ext uri="{BB962C8B-B14F-4D97-AF65-F5344CB8AC3E}">
        <p14:creationId xmlns:p14="http://schemas.microsoft.com/office/powerpoint/2010/main" val="3808359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52400" y="243531"/>
            <a:ext cx="14482115" cy="923330"/>
          </a:xfrm>
          <a:prstGeom prst="rect">
            <a:avLst/>
          </a:prstGeom>
          <a:noFill/>
        </p:spPr>
        <p:txBody>
          <a:bodyPr wrap="square" rtlCol="0">
            <a:spAutoFit/>
          </a:bodyPr>
          <a:lstStyle/>
          <a:p>
            <a:r>
              <a:rPr lang="en-US" sz="3600" dirty="0"/>
              <a:t>COLLECTION OF PUBLIC REFUSALS TO TAKE THE VACCINE</a:t>
            </a:r>
          </a:p>
          <a:p>
            <a:endParaRPr lang="en-US" dirty="0"/>
          </a:p>
        </p:txBody>
      </p:sp>
      <p:pic>
        <p:nvPicPr>
          <p:cNvPr id="2" name="Picture 1">
            <a:extLst>
              <a:ext uri="{FF2B5EF4-FFF2-40B4-BE49-F238E27FC236}">
                <a16:creationId xmlns:a16="http://schemas.microsoft.com/office/drawing/2014/main" id="{20762CE8-A348-4742-903E-1262E106A97C}"/>
              </a:ext>
            </a:extLst>
          </p:cNvPr>
          <p:cNvPicPr>
            <a:picLocks noChangeAspect="1"/>
          </p:cNvPicPr>
          <p:nvPr/>
        </p:nvPicPr>
        <p:blipFill>
          <a:blip r:embed="rId2"/>
          <a:stretch>
            <a:fillRect/>
          </a:stretch>
        </p:blipFill>
        <p:spPr>
          <a:xfrm>
            <a:off x="2286000" y="966144"/>
            <a:ext cx="7886700" cy="5648325"/>
          </a:xfrm>
          <a:prstGeom prst="rect">
            <a:avLst/>
          </a:prstGeom>
        </p:spPr>
      </p:pic>
    </p:spTree>
    <p:extLst>
      <p:ext uri="{BB962C8B-B14F-4D97-AF65-F5344CB8AC3E}">
        <p14:creationId xmlns:p14="http://schemas.microsoft.com/office/powerpoint/2010/main" val="3107244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52400" y="243531"/>
            <a:ext cx="14482115" cy="923330"/>
          </a:xfrm>
          <a:prstGeom prst="rect">
            <a:avLst/>
          </a:prstGeom>
          <a:noFill/>
        </p:spPr>
        <p:txBody>
          <a:bodyPr wrap="square" rtlCol="0">
            <a:spAutoFit/>
          </a:bodyPr>
          <a:lstStyle/>
          <a:p>
            <a:r>
              <a:rPr lang="en-US" sz="3600" dirty="0"/>
              <a:t>COLLECTION OF PUBLIC REFUSALS TO TAKE THE VACCINE</a:t>
            </a:r>
          </a:p>
          <a:p>
            <a:endParaRPr lang="en-US" dirty="0"/>
          </a:p>
        </p:txBody>
      </p:sp>
      <p:pic>
        <p:nvPicPr>
          <p:cNvPr id="2" name="Picture 1">
            <a:extLst>
              <a:ext uri="{FF2B5EF4-FFF2-40B4-BE49-F238E27FC236}">
                <a16:creationId xmlns:a16="http://schemas.microsoft.com/office/drawing/2014/main" id="{3B6B65D3-FFFA-406E-B3F6-48A7D1C26308}"/>
              </a:ext>
            </a:extLst>
          </p:cNvPr>
          <p:cNvPicPr>
            <a:picLocks noChangeAspect="1"/>
          </p:cNvPicPr>
          <p:nvPr/>
        </p:nvPicPr>
        <p:blipFill>
          <a:blip r:embed="rId2"/>
          <a:stretch>
            <a:fillRect/>
          </a:stretch>
        </p:blipFill>
        <p:spPr>
          <a:xfrm>
            <a:off x="4026694" y="838229"/>
            <a:ext cx="4138612" cy="5890540"/>
          </a:xfrm>
          <a:prstGeom prst="rect">
            <a:avLst/>
          </a:prstGeom>
        </p:spPr>
      </p:pic>
    </p:spTree>
    <p:extLst>
      <p:ext uri="{BB962C8B-B14F-4D97-AF65-F5344CB8AC3E}">
        <p14:creationId xmlns:p14="http://schemas.microsoft.com/office/powerpoint/2010/main" val="1705526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52400" y="243531"/>
            <a:ext cx="14482115" cy="923330"/>
          </a:xfrm>
          <a:prstGeom prst="rect">
            <a:avLst/>
          </a:prstGeom>
          <a:noFill/>
        </p:spPr>
        <p:txBody>
          <a:bodyPr wrap="square" rtlCol="0">
            <a:spAutoFit/>
          </a:bodyPr>
          <a:lstStyle/>
          <a:p>
            <a:r>
              <a:rPr lang="en-US" sz="3600" dirty="0"/>
              <a:t>COLLECTION OF PUBLIC REFUSALS TO TAKE THE VACCINE</a:t>
            </a:r>
          </a:p>
          <a:p>
            <a:endParaRPr lang="en-US" dirty="0"/>
          </a:p>
        </p:txBody>
      </p:sp>
      <p:pic>
        <p:nvPicPr>
          <p:cNvPr id="2" name="Picture 1">
            <a:extLst>
              <a:ext uri="{FF2B5EF4-FFF2-40B4-BE49-F238E27FC236}">
                <a16:creationId xmlns:a16="http://schemas.microsoft.com/office/drawing/2014/main" id="{71D4B1F6-C146-4B2E-AB9C-3985323CEA93}"/>
              </a:ext>
            </a:extLst>
          </p:cNvPr>
          <p:cNvPicPr>
            <a:picLocks noChangeAspect="1"/>
          </p:cNvPicPr>
          <p:nvPr/>
        </p:nvPicPr>
        <p:blipFill>
          <a:blip r:embed="rId2"/>
          <a:stretch>
            <a:fillRect/>
          </a:stretch>
        </p:blipFill>
        <p:spPr>
          <a:xfrm>
            <a:off x="2933700" y="1061926"/>
            <a:ext cx="6629400" cy="5552543"/>
          </a:xfrm>
          <a:prstGeom prst="rect">
            <a:avLst/>
          </a:prstGeom>
        </p:spPr>
      </p:pic>
    </p:spTree>
    <p:extLst>
      <p:ext uri="{BB962C8B-B14F-4D97-AF65-F5344CB8AC3E}">
        <p14:creationId xmlns:p14="http://schemas.microsoft.com/office/powerpoint/2010/main" val="1939764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52400" y="243531"/>
            <a:ext cx="14482115" cy="923330"/>
          </a:xfrm>
          <a:prstGeom prst="rect">
            <a:avLst/>
          </a:prstGeom>
          <a:noFill/>
        </p:spPr>
        <p:txBody>
          <a:bodyPr wrap="square" rtlCol="0">
            <a:spAutoFit/>
          </a:bodyPr>
          <a:lstStyle/>
          <a:p>
            <a:r>
              <a:rPr lang="en-US" sz="3600" dirty="0"/>
              <a:t>COLLECTION OF PUBLIC REFUSALS TO TAKE THE VACCINE</a:t>
            </a:r>
          </a:p>
          <a:p>
            <a:endParaRPr lang="en-US" dirty="0"/>
          </a:p>
        </p:txBody>
      </p:sp>
      <p:pic>
        <p:nvPicPr>
          <p:cNvPr id="2" name="Picture 1">
            <a:extLst>
              <a:ext uri="{FF2B5EF4-FFF2-40B4-BE49-F238E27FC236}">
                <a16:creationId xmlns:a16="http://schemas.microsoft.com/office/drawing/2014/main" id="{C1E1873D-BBD2-430F-BBC5-2476C203AD6C}"/>
              </a:ext>
            </a:extLst>
          </p:cNvPr>
          <p:cNvPicPr>
            <a:picLocks noChangeAspect="1"/>
          </p:cNvPicPr>
          <p:nvPr/>
        </p:nvPicPr>
        <p:blipFill>
          <a:blip r:embed="rId2"/>
          <a:stretch>
            <a:fillRect/>
          </a:stretch>
        </p:blipFill>
        <p:spPr>
          <a:xfrm>
            <a:off x="2302203" y="937569"/>
            <a:ext cx="8103859" cy="5676900"/>
          </a:xfrm>
          <a:prstGeom prst="rect">
            <a:avLst/>
          </a:prstGeom>
        </p:spPr>
      </p:pic>
    </p:spTree>
    <p:extLst>
      <p:ext uri="{BB962C8B-B14F-4D97-AF65-F5344CB8AC3E}">
        <p14:creationId xmlns:p14="http://schemas.microsoft.com/office/powerpoint/2010/main" val="3972047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495425" y="2967335"/>
            <a:ext cx="9201149" cy="923330"/>
          </a:xfrm>
          <a:prstGeom prst="rect">
            <a:avLst/>
          </a:prstGeom>
          <a:noFill/>
        </p:spPr>
        <p:txBody>
          <a:bodyPr wrap="square" rtlCol="0">
            <a:spAutoFit/>
          </a:bodyPr>
          <a:lstStyle/>
          <a:p>
            <a:pPr algn="ctr"/>
            <a:r>
              <a:rPr lang="en-US" sz="3600" dirty="0"/>
              <a:t>5G Recent Headlines</a:t>
            </a:r>
          </a:p>
          <a:p>
            <a:endParaRPr lang="en-US" dirty="0"/>
          </a:p>
        </p:txBody>
      </p:sp>
      <p:pic>
        <p:nvPicPr>
          <p:cNvPr id="4" name="Picture 3">
            <a:extLst>
              <a:ext uri="{FF2B5EF4-FFF2-40B4-BE49-F238E27FC236}">
                <a16:creationId xmlns:a16="http://schemas.microsoft.com/office/drawing/2014/main" id="{244C580D-3FEA-4449-AB91-3F1C313004DD}"/>
              </a:ext>
            </a:extLst>
          </p:cNvPr>
          <p:cNvPicPr>
            <a:picLocks noChangeAspect="1"/>
          </p:cNvPicPr>
          <p:nvPr/>
        </p:nvPicPr>
        <p:blipFill>
          <a:blip r:embed="rId2"/>
          <a:stretch>
            <a:fillRect/>
          </a:stretch>
        </p:blipFill>
        <p:spPr>
          <a:xfrm>
            <a:off x="-568399" y="0"/>
            <a:ext cx="2737704" cy="6858000"/>
          </a:xfrm>
          <a:prstGeom prst="rect">
            <a:avLst/>
          </a:prstGeom>
        </p:spPr>
      </p:pic>
    </p:spTree>
    <p:extLst>
      <p:ext uri="{BB962C8B-B14F-4D97-AF65-F5344CB8AC3E}">
        <p14:creationId xmlns:p14="http://schemas.microsoft.com/office/powerpoint/2010/main" val="1635474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095501" y="152400"/>
            <a:ext cx="7486650" cy="984885"/>
          </a:xfrm>
          <a:prstGeom prst="rect">
            <a:avLst/>
          </a:prstGeom>
          <a:noFill/>
        </p:spPr>
        <p:txBody>
          <a:bodyPr wrap="square" rtlCol="0">
            <a:spAutoFit/>
          </a:bodyPr>
          <a:lstStyle/>
          <a:p>
            <a:r>
              <a:rPr lang="en-US" sz="4000" dirty="0"/>
              <a:t>5G Risk: The Scientific Perspective </a:t>
            </a:r>
          </a:p>
          <a:p>
            <a:endParaRPr lang="en-US" dirty="0"/>
          </a:p>
        </p:txBody>
      </p:sp>
      <p:sp>
        <p:nvSpPr>
          <p:cNvPr id="5" name="TextBox 4">
            <a:extLst>
              <a:ext uri="{FF2B5EF4-FFF2-40B4-BE49-F238E27FC236}">
                <a16:creationId xmlns:a16="http://schemas.microsoft.com/office/drawing/2014/main" id="{7045AECB-00CF-42B1-92EA-9D6D1819AA14}"/>
              </a:ext>
            </a:extLst>
          </p:cNvPr>
          <p:cNvSpPr txBox="1"/>
          <p:nvPr/>
        </p:nvSpPr>
        <p:spPr>
          <a:xfrm>
            <a:off x="5207434" y="886808"/>
            <a:ext cx="6591300" cy="5509200"/>
          </a:xfrm>
          <a:prstGeom prst="rect">
            <a:avLst/>
          </a:prstGeom>
          <a:noFill/>
        </p:spPr>
        <p:txBody>
          <a:bodyPr wrap="square" rtlCol="0">
            <a:spAutoFit/>
          </a:bodyPr>
          <a:lstStyle/>
          <a:p>
            <a:r>
              <a:rPr lang="en-US" sz="2400" dirty="0"/>
              <a:t>Compelling Evidence for Eight Distinct Types of Great Harm Caused by Electromagnetic Field (EMF) Exposures and the Mechanism that Causes Them</a:t>
            </a:r>
            <a:br>
              <a:rPr lang="en-US" sz="2400" dirty="0"/>
            </a:br>
            <a:br>
              <a:rPr lang="en-US" sz="2400" dirty="0"/>
            </a:br>
            <a:r>
              <a:rPr lang="en-US" sz="2400" dirty="0"/>
              <a:t>This 127-page eBook is a powerful summary of the science that telecoms don't want us to know, because it scientifically demonstrates, beyond any reasonable doubt, the biologically harmful effect of 5G deployments and wireless radiation in general. </a:t>
            </a:r>
            <a:br>
              <a:rPr lang="en-US" sz="2400" dirty="0"/>
            </a:br>
            <a:br>
              <a:rPr lang="en-US" sz="2400" dirty="0"/>
            </a:br>
            <a:r>
              <a:rPr lang="en-US" sz="3200" b="1" dirty="0"/>
              <a:t>Includes citations to 139 scientific research papers. </a:t>
            </a:r>
          </a:p>
        </p:txBody>
      </p:sp>
      <p:pic>
        <p:nvPicPr>
          <p:cNvPr id="2" name="Picture 1">
            <a:extLst>
              <a:ext uri="{FF2B5EF4-FFF2-40B4-BE49-F238E27FC236}">
                <a16:creationId xmlns:a16="http://schemas.microsoft.com/office/drawing/2014/main" id="{277679BF-6F51-4C16-B174-A62F9ED0CA04}"/>
              </a:ext>
            </a:extLst>
          </p:cNvPr>
          <p:cNvPicPr>
            <a:picLocks noChangeAspect="1"/>
          </p:cNvPicPr>
          <p:nvPr/>
        </p:nvPicPr>
        <p:blipFill>
          <a:blip r:embed="rId2"/>
          <a:stretch>
            <a:fillRect/>
          </a:stretch>
        </p:blipFill>
        <p:spPr>
          <a:xfrm>
            <a:off x="919162" y="1137285"/>
            <a:ext cx="3838575" cy="4981575"/>
          </a:xfrm>
          <a:prstGeom prst="rect">
            <a:avLst/>
          </a:prstGeom>
        </p:spPr>
      </p:pic>
    </p:spTree>
    <p:extLst>
      <p:ext uri="{BB962C8B-B14F-4D97-AF65-F5344CB8AC3E}">
        <p14:creationId xmlns:p14="http://schemas.microsoft.com/office/powerpoint/2010/main" val="660528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3590926" y="-5701"/>
            <a:ext cx="6000749" cy="1046440"/>
          </a:xfrm>
          <a:prstGeom prst="rect">
            <a:avLst/>
          </a:prstGeom>
          <a:noFill/>
        </p:spPr>
        <p:txBody>
          <a:bodyPr wrap="square" rtlCol="0">
            <a:spAutoFit/>
          </a:bodyPr>
          <a:lstStyle/>
          <a:p>
            <a:r>
              <a:rPr lang="en-US" sz="4400" dirty="0"/>
              <a:t>THE 5G AUCTION</a:t>
            </a:r>
          </a:p>
          <a:p>
            <a:endParaRPr lang="en-US" dirty="0"/>
          </a:p>
        </p:txBody>
      </p:sp>
      <p:pic>
        <p:nvPicPr>
          <p:cNvPr id="4" name="Picture 3">
            <a:extLst>
              <a:ext uri="{FF2B5EF4-FFF2-40B4-BE49-F238E27FC236}">
                <a16:creationId xmlns:a16="http://schemas.microsoft.com/office/drawing/2014/main" id="{C0304717-6C04-4A38-9232-1ACA7C9ADB1A}"/>
              </a:ext>
            </a:extLst>
          </p:cNvPr>
          <p:cNvPicPr>
            <a:picLocks noChangeAspect="1"/>
          </p:cNvPicPr>
          <p:nvPr/>
        </p:nvPicPr>
        <p:blipFill>
          <a:blip r:embed="rId2"/>
          <a:stretch>
            <a:fillRect/>
          </a:stretch>
        </p:blipFill>
        <p:spPr>
          <a:xfrm>
            <a:off x="342901" y="979753"/>
            <a:ext cx="6496050" cy="1301937"/>
          </a:xfrm>
          <a:prstGeom prst="rect">
            <a:avLst/>
          </a:prstGeom>
        </p:spPr>
      </p:pic>
      <p:pic>
        <p:nvPicPr>
          <p:cNvPr id="5" name="Picture 4">
            <a:extLst>
              <a:ext uri="{FF2B5EF4-FFF2-40B4-BE49-F238E27FC236}">
                <a16:creationId xmlns:a16="http://schemas.microsoft.com/office/drawing/2014/main" id="{991C71F3-C8D9-4AA2-90B1-53B23C11FCC1}"/>
              </a:ext>
            </a:extLst>
          </p:cNvPr>
          <p:cNvPicPr>
            <a:picLocks noChangeAspect="1"/>
          </p:cNvPicPr>
          <p:nvPr/>
        </p:nvPicPr>
        <p:blipFill>
          <a:blip r:embed="rId3"/>
          <a:stretch>
            <a:fillRect/>
          </a:stretch>
        </p:blipFill>
        <p:spPr>
          <a:xfrm>
            <a:off x="342902" y="2379113"/>
            <a:ext cx="6496050" cy="1733360"/>
          </a:xfrm>
          <a:prstGeom prst="rect">
            <a:avLst/>
          </a:prstGeom>
        </p:spPr>
      </p:pic>
      <p:sp>
        <p:nvSpPr>
          <p:cNvPr id="6" name="TextBox 5">
            <a:extLst>
              <a:ext uri="{FF2B5EF4-FFF2-40B4-BE49-F238E27FC236}">
                <a16:creationId xmlns:a16="http://schemas.microsoft.com/office/drawing/2014/main" id="{2197890C-FE12-4380-A2F2-C039AC06C2E9}"/>
              </a:ext>
            </a:extLst>
          </p:cNvPr>
          <p:cNvSpPr txBox="1"/>
          <p:nvPr/>
        </p:nvSpPr>
        <p:spPr>
          <a:xfrm>
            <a:off x="7155834" y="936129"/>
            <a:ext cx="4376382" cy="3385542"/>
          </a:xfrm>
          <a:prstGeom prst="rect">
            <a:avLst/>
          </a:prstGeom>
          <a:noFill/>
        </p:spPr>
        <p:txBody>
          <a:bodyPr wrap="square" rtlCol="0">
            <a:spAutoFit/>
          </a:bodyPr>
          <a:lstStyle/>
          <a:p>
            <a:pPr fontAlgn="base"/>
            <a:r>
              <a:rPr lang="en-US" sz="2800" dirty="0"/>
              <a:t>FCC sells licenses to companies who bid for 5G territory. </a:t>
            </a:r>
            <a:br>
              <a:rPr lang="en-US" sz="2800" dirty="0"/>
            </a:br>
            <a:r>
              <a:rPr lang="en-US" sz="2800" dirty="0"/>
              <a:t>While a “pandemic” was going on, the 5G Auction broke all records an ended up being almost $100 Billion </a:t>
            </a:r>
            <a:br>
              <a:rPr lang="en-US" dirty="0"/>
            </a:br>
            <a:endParaRPr lang="en-US" dirty="0"/>
          </a:p>
        </p:txBody>
      </p:sp>
      <p:pic>
        <p:nvPicPr>
          <p:cNvPr id="7" name="Picture 6">
            <a:extLst>
              <a:ext uri="{FF2B5EF4-FFF2-40B4-BE49-F238E27FC236}">
                <a16:creationId xmlns:a16="http://schemas.microsoft.com/office/drawing/2014/main" id="{08E00A4D-63F6-48DD-B36E-2387A6009494}"/>
              </a:ext>
            </a:extLst>
          </p:cNvPr>
          <p:cNvPicPr>
            <a:picLocks noChangeAspect="1"/>
          </p:cNvPicPr>
          <p:nvPr/>
        </p:nvPicPr>
        <p:blipFill>
          <a:blip r:embed="rId4"/>
          <a:stretch>
            <a:fillRect/>
          </a:stretch>
        </p:blipFill>
        <p:spPr>
          <a:xfrm>
            <a:off x="314835" y="4511191"/>
            <a:ext cx="6524116" cy="1879312"/>
          </a:xfrm>
          <a:prstGeom prst="rect">
            <a:avLst/>
          </a:prstGeom>
        </p:spPr>
      </p:pic>
      <p:sp>
        <p:nvSpPr>
          <p:cNvPr id="8" name="TextBox 7">
            <a:extLst>
              <a:ext uri="{FF2B5EF4-FFF2-40B4-BE49-F238E27FC236}">
                <a16:creationId xmlns:a16="http://schemas.microsoft.com/office/drawing/2014/main" id="{3B3E2505-1EA7-4E92-B6C4-C1875EAECB2B}"/>
              </a:ext>
            </a:extLst>
          </p:cNvPr>
          <p:cNvSpPr txBox="1"/>
          <p:nvPr/>
        </p:nvSpPr>
        <p:spPr>
          <a:xfrm>
            <a:off x="6838951" y="4229100"/>
            <a:ext cx="5010148" cy="2954655"/>
          </a:xfrm>
          <a:prstGeom prst="rect">
            <a:avLst/>
          </a:prstGeom>
          <a:noFill/>
        </p:spPr>
        <p:txBody>
          <a:bodyPr wrap="square" rtlCol="0">
            <a:spAutoFit/>
          </a:bodyPr>
          <a:lstStyle/>
          <a:p>
            <a:r>
              <a:rPr lang="en-US" sz="2800" dirty="0"/>
              <a:t>This article talks about the tremendous amount of money and resources that are being put into 5G and the 5G auction. Stating “there’s Gold in those 5G airwaves” </a:t>
            </a:r>
          </a:p>
          <a:p>
            <a:endParaRPr lang="en-US" dirty="0"/>
          </a:p>
        </p:txBody>
      </p:sp>
    </p:spTree>
    <p:extLst>
      <p:ext uri="{BB962C8B-B14F-4D97-AF65-F5344CB8AC3E}">
        <p14:creationId xmlns:p14="http://schemas.microsoft.com/office/powerpoint/2010/main" val="14924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80510" y="2502568"/>
            <a:ext cx="6783806" cy="1600438"/>
          </a:xfrm>
          <a:prstGeom prst="rect">
            <a:avLst/>
          </a:prstGeom>
          <a:noFill/>
        </p:spPr>
        <p:txBody>
          <a:bodyPr wrap="square" rtlCol="0">
            <a:spAutoFit/>
          </a:bodyPr>
          <a:lstStyle/>
          <a:p>
            <a:r>
              <a:rPr lang="en-US" sz="4000" dirty="0"/>
              <a:t>RECENT ALARMING ARTICLES RELATED TO COVID VACCINES</a:t>
            </a:r>
          </a:p>
          <a:p>
            <a:endParaRPr lang="en-US" dirty="0"/>
          </a:p>
        </p:txBody>
      </p:sp>
    </p:spTree>
    <p:extLst>
      <p:ext uri="{BB962C8B-B14F-4D97-AF65-F5344CB8AC3E}">
        <p14:creationId xmlns:p14="http://schemas.microsoft.com/office/powerpoint/2010/main" val="1362445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320467" y="118766"/>
            <a:ext cx="9904996" cy="923330"/>
          </a:xfrm>
          <a:prstGeom prst="rect">
            <a:avLst/>
          </a:prstGeom>
          <a:noFill/>
        </p:spPr>
        <p:txBody>
          <a:bodyPr wrap="square" rtlCol="0">
            <a:spAutoFit/>
          </a:bodyPr>
          <a:lstStyle/>
          <a:p>
            <a:r>
              <a:rPr lang="en-US" sz="3600" dirty="0"/>
              <a:t>5G Auction Biden Pledges $300 Billion to 5G and AI</a:t>
            </a:r>
          </a:p>
          <a:p>
            <a:endParaRPr lang="en-US" dirty="0"/>
          </a:p>
        </p:txBody>
      </p:sp>
      <p:pic>
        <p:nvPicPr>
          <p:cNvPr id="2" name="Picture 1">
            <a:extLst>
              <a:ext uri="{FF2B5EF4-FFF2-40B4-BE49-F238E27FC236}">
                <a16:creationId xmlns:a16="http://schemas.microsoft.com/office/drawing/2014/main" id="{F8FB3340-99BB-456C-B899-462FA7282F34}"/>
              </a:ext>
            </a:extLst>
          </p:cNvPr>
          <p:cNvPicPr>
            <a:picLocks noChangeAspect="1"/>
          </p:cNvPicPr>
          <p:nvPr/>
        </p:nvPicPr>
        <p:blipFill>
          <a:blip r:embed="rId2"/>
          <a:stretch>
            <a:fillRect/>
          </a:stretch>
        </p:blipFill>
        <p:spPr>
          <a:xfrm>
            <a:off x="471487" y="923330"/>
            <a:ext cx="11249025" cy="2333625"/>
          </a:xfrm>
          <a:prstGeom prst="rect">
            <a:avLst/>
          </a:prstGeom>
        </p:spPr>
      </p:pic>
      <p:pic>
        <p:nvPicPr>
          <p:cNvPr id="4" name="Picture 3">
            <a:extLst>
              <a:ext uri="{FF2B5EF4-FFF2-40B4-BE49-F238E27FC236}">
                <a16:creationId xmlns:a16="http://schemas.microsoft.com/office/drawing/2014/main" id="{4C48B12D-4D49-41D4-84BF-351ADA88D919}"/>
              </a:ext>
            </a:extLst>
          </p:cNvPr>
          <p:cNvPicPr>
            <a:picLocks noChangeAspect="1"/>
          </p:cNvPicPr>
          <p:nvPr/>
        </p:nvPicPr>
        <p:blipFill>
          <a:blip r:embed="rId3"/>
          <a:stretch>
            <a:fillRect/>
          </a:stretch>
        </p:blipFill>
        <p:spPr>
          <a:xfrm>
            <a:off x="471487" y="3942754"/>
            <a:ext cx="11410956" cy="1105495"/>
          </a:xfrm>
          <a:prstGeom prst="rect">
            <a:avLst/>
          </a:prstGeom>
        </p:spPr>
      </p:pic>
    </p:spTree>
    <p:extLst>
      <p:ext uri="{BB962C8B-B14F-4D97-AF65-F5344CB8AC3E}">
        <p14:creationId xmlns:p14="http://schemas.microsoft.com/office/powerpoint/2010/main" val="2530462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09550" y="0"/>
            <a:ext cx="11106150" cy="1477328"/>
          </a:xfrm>
          <a:prstGeom prst="rect">
            <a:avLst/>
          </a:prstGeom>
          <a:noFill/>
        </p:spPr>
        <p:txBody>
          <a:bodyPr wrap="square" rtlCol="0">
            <a:spAutoFit/>
          </a:bodyPr>
          <a:lstStyle/>
          <a:p>
            <a:pPr algn="ctr"/>
            <a:r>
              <a:rPr lang="en-US" sz="3600" dirty="0"/>
              <a:t>“AT&amp;T NASHVILLE BOMBING BLAMED ON 5G CONSPIRACY THEORIST”</a:t>
            </a:r>
          </a:p>
          <a:p>
            <a:endParaRPr lang="en-US" dirty="0"/>
          </a:p>
        </p:txBody>
      </p:sp>
      <p:pic>
        <p:nvPicPr>
          <p:cNvPr id="5" name="Picture 4">
            <a:extLst>
              <a:ext uri="{FF2B5EF4-FFF2-40B4-BE49-F238E27FC236}">
                <a16:creationId xmlns:a16="http://schemas.microsoft.com/office/drawing/2014/main" id="{9C34427B-49C6-43F8-BEF5-4D922C42E393}"/>
              </a:ext>
            </a:extLst>
          </p:cNvPr>
          <p:cNvPicPr>
            <a:picLocks noChangeAspect="1"/>
          </p:cNvPicPr>
          <p:nvPr/>
        </p:nvPicPr>
        <p:blipFill>
          <a:blip r:embed="rId2"/>
          <a:stretch>
            <a:fillRect/>
          </a:stretch>
        </p:blipFill>
        <p:spPr>
          <a:xfrm>
            <a:off x="447675" y="1253222"/>
            <a:ext cx="4933950" cy="885825"/>
          </a:xfrm>
          <a:prstGeom prst="rect">
            <a:avLst/>
          </a:prstGeom>
        </p:spPr>
      </p:pic>
      <p:pic>
        <p:nvPicPr>
          <p:cNvPr id="6" name="Picture 5">
            <a:extLst>
              <a:ext uri="{FF2B5EF4-FFF2-40B4-BE49-F238E27FC236}">
                <a16:creationId xmlns:a16="http://schemas.microsoft.com/office/drawing/2014/main" id="{FBB954DB-CF53-4301-89E8-8757B4BFEAC9}"/>
              </a:ext>
            </a:extLst>
          </p:cNvPr>
          <p:cNvPicPr>
            <a:picLocks noChangeAspect="1"/>
          </p:cNvPicPr>
          <p:nvPr/>
        </p:nvPicPr>
        <p:blipFill>
          <a:blip r:embed="rId3"/>
          <a:stretch>
            <a:fillRect/>
          </a:stretch>
        </p:blipFill>
        <p:spPr>
          <a:xfrm>
            <a:off x="447676" y="2139047"/>
            <a:ext cx="4933950" cy="1253222"/>
          </a:xfrm>
          <a:prstGeom prst="rect">
            <a:avLst/>
          </a:prstGeom>
        </p:spPr>
      </p:pic>
      <p:pic>
        <p:nvPicPr>
          <p:cNvPr id="7" name="Picture 6">
            <a:extLst>
              <a:ext uri="{FF2B5EF4-FFF2-40B4-BE49-F238E27FC236}">
                <a16:creationId xmlns:a16="http://schemas.microsoft.com/office/drawing/2014/main" id="{307EB271-FD1A-479B-A343-E421DC5D29E3}"/>
              </a:ext>
            </a:extLst>
          </p:cNvPr>
          <p:cNvPicPr>
            <a:picLocks noChangeAspect="1"/>
          </p:cNvPicPr>
          <p:nvPr/>
        </p:nvPicPr>
        <p:blipFill>
          <a:blip r:embed="rId4"/>
          <a:stretch>
            <a:fillRect/>
          </a:stretch>
        </p:blipFill>
        <p:spPr>
          <a:xfrm>
            <a:off x="447675" y="3797349"/>
            <a:ext cx="5228202" cy="2917775"/>
          </a:xfrm>
          <a:prstGeom prst="rect">
            <a:avLst/>
          </a:prstGeom>
        </p:spPr>
      </p:pic>
      <p:sp>
        <p:nvSpPr>
          <p:cNvPr id="12" name="Rectangle 11">
            <a:extLst>
              <a:ext uri="{FF2B5EF4-FFF2-40B4-BE49-F238E27FC236}">
                <a16:creationId xmlns:a16="http://schemas.microsoft.com/office/drawing/2014/main" id="{17F6F4A5-5E24-42C1-9E69-87972FBAED5B}"/>
              </a:ext>
            </a:extLst>
          </p:cNvPr>
          <p:cNvSpPr/>
          <p:nvPr/>
        </p:nvSpPr>
        <p:spPr>
          <a:xfrm>
            <a:off x="5987386" y="1458247"/>
            <a:ext cx="5857874" cy="4678204"/>
          </a:xfrm>
          <a:prstGeom prst="rect">
            <a:avLst/>
          </a:prstGeom>
        </p:spPr>
        <p:txBody>
          <a:bodyPr wrap="square">
            <a:spAutoFit/>
          </a:bodyPr>
          <a:lstStyle/>
          <a:p>
            <a:r>
              <a:rPr lang="en-US" sz="2000" dirty="0"/>
              <a:t>In this video Polly does an excellent job disclosing links showing that the AT&amp;T building was a network hub with data storage. The same building run by SolarWinds parent company Silver Lake. (connection to the Dominion voting machines)  The bombing that took place at this building was targeted perhaps to take out the data stored here. The Network was most likely part of the “StormBrew” Spying operation disclosed by Snowden.  The identity of the bomber is questionable to say the least.</a:t>
            </a:r>
            <a:br>
              <a:rPr lang="en-US" sz="2000" dirty="0"/>
            </a:br>
            <a:br>
              <a:rPr lang="en-US" sz="2000" dirty="0"/>
            </a:br>
            <a:r>
              <a:rPr lang="en-US" sz="2000" dirty="0"/>
              <a:t>FBI blames it on Anti-5G Conspiracy Theorists. Targeting anyone who has concerns about 5G as a “terrorist” and threat to National Security. </a:t>
            </a:r>
            <a:br>
              <a:rPr lang="en-US" dirty="0"/>
            </a:br>
            <a:endParaRPr lang="en-US" dirty="0"/>
          </a:p>
        </p:txBody>
      </p:sp>
    </p:spTree>
    <p:extLst>
      <p:ext uri="{BB962C8B-B14F-4D97-AF65-F5344CB8AC3E}">
        <p14:creationId xmlns:p14="http://schemas.microsoft.com/office/powerpoint/2010/main" val="471039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723900" y="0"/>
            <a:ext cx="12869975" cy="984885"/>
          </a:xfrm>
          <a:prstGeom prst="rect">
            <a:avLst/>
          </a:prstGeom>
          <a:noFill/>
        </p:spPr>
        <p:txBody>
          <a:bodyPr wrap="square" rtlCol="0">
            <a:spAutoFit/>
          </a:bodyPr>
          <a:lstStyle/>
          <a:p>
            <a:r>
              <a:rPr lang="en-US" sz="4000" dirty="0"/>
              <a:t>RFK Jr. SPEAKS IN BERLIN 5G SPYING NETWORK</a:t>
            </a:r>
          </a:p>
          <a:p>
            <a:endParaRPr lang="en-US" dirty="0"/>
          </a:p>
        </p:txBody>
      </p:sp>
      <p:pic>
        <p:nvPicPr>
          <p:cNvPr id="3" name="Picture 2">
            <a:extLst>
              <a:ext uri="{FF2B5EF4-FFF2-40B4-BE49-F238E27FC236}">
                <a16:creationId xmlns:a16="http://schemas.microsoft.com/office/drawing/2014/main" id="{B21182EC-A588-41E3-B49D-34A7E5F9A36A}"/>
              </a:ext>
            </a:extLst>
          </p:cNvPr>
          <p:cNvPicPr>
            <a:picLocks noChangeAspect="1"/>
          </p:cNvPicPr>
          <p:nvPr/>
        </p:nvPicPr>
        <p:blipFill rotWithShape="1">
          <a:blip r:embed="rId2"/>
          <a:srcRect r="17424"/>
          <a:stretch/>
        </p:blipFill>
        <p:spPr>
          <a:xfrm>
            <a:off x="298016" y="2129798"/>
            <a:ext cx="4784942" cy="2929898"/>
          </a:xfrm>
          <a:prstGeom prst="rect">
            <a:avLst/>
          </a:prstGeom>
        </p:spPr>
      </p:pic>
      <p:sp>
        <p:nvSpPr>
          <p:cNvPr id="5" name="TextBox 4">
            <a:extLst>
              <a:ext uri="{FF2B5EF4-FFF2-40B4-BE49-F238E27FC236}">
                <a16:creationId xmlns:a16="http://schemas.microsoft.com/office/drawing/2014/main" id="{7045AECB-00CF-42B1-92EA-9D6D1819AA14}"/>
              </a:ext>
            </a:extLst>
          </p:cNvPr>
          <p:cNvSpPr txBox="1"/>
          <p:nvPr/>
        </p:nvSpPr>
        <p:spPr>
          <a:xfrm>
            <a:off x="5302684" y="1260122"/>
            <a:ext cx="6591300" cy="5016758"/>
          </a:xfrm>
          <a:prstGeom prst="rect">
            <a:avLst/>
          </a:prstGeom>
          <a:noFill/>
        </p:spPr>
        <p:txBody>
          <a:bodyPr wrap="square" rtlCol="0">
            <a:spAutoFit/>
          </a:bodyPr>
          <a:lstStyle/>
          <a:p>
            <a:r>
              <a:rPr lang="en-US" sz="2000" dirty="0"/>
              <a:t>“They haven’t done a very good job at protecting public health. But they’ve done a very good job at using the quarantine to bring 5G in to all our communities. And the shift us all to a digital currency, which is the beginning of slavery. If they control your bank account, they control your behavior. </a:t>
            </a:r>
            <a:br>
              <a:rPr lang="en-US" sz="2000" dirty="0"/>
            </a:br>
            <a:endParaRPr lang="en-US" sz="2000" dirty="0"/>
          </a:p>
          <a:p>
            <a:r>
              <a:rPr lang="en-US" sz="2000" dirty="0"/>
              <a:t>Why are they spending 5 Trillion dollars on 5G? The reason is for surveillance and data harvesting. Its not for you and me, its for Bill Gates, for Jeff Zuckerberg…  Bill Gates’ satellite will be able to look at every square inch of the planet 24 hours a day. That’s only the beginning. He also will be able to follow you on smart devices through biometric facial recognition through GPS. You think that Alexa is working for you. She isn’t working for you, she’s working for Bill Gates spying on you. “</a:t>
            </a:r>
          </a:p>
        </p:txBody>
      </p:sp>
    </p:spTree>
    <p:extLst>
      <p:ext uri="{BB962C8B-B14F-4D97-AF65-F5344CB8AC3E}">
        <p14:creationId xmlns:p14="http://schemas.microsoft.com/office/powerpoint/2010/main" val="1075798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495425" y="2413337"/>
            <a:ext cx="9201149" cy="2031325"/>
          </a:xfrm>
          <a:prstGeom prst="rect">
            <a:avLst/>
          </a:prstGeom>
          <a:noFill/>
        </p:spPr>
        <p:txBody>
          <a:bodyPr wrap="square" rtlCol="0">
            <a:spAutoFit/>
          </a:bodyPr>
          <a:lstStyle/>
          <a:p>
            <a:pPr algn="ctr"/>
            <a:r>
              <a:rPr lang="en-US" sz="3600" dirty="0"/>
              <a:t>5G R	OLLOUT</a:t>
            </a:r>
            <a:br>
              <a:rPr lang="en-US" sz="3600" dirty="0"/>
            </a:br>
            <a:r>
              <a:rPr lang="en-US" sz="3600" dirty="0"/>
              <a:t> NOT SLOWING DOWN</a:t>
            </a:r>
          </a:p>
          <a:p>
            <a:pPr algn="ctr"/>
            <a:r>
              <a:rPr lang="en-US" sz="3600" dirty="0"/>
              <a:t>ITS ACCELERATING!</a:t>
            </a:r>
          </a:p>
          <a:p>
            <a:endParaRPr lang="en-US" dirty="0"/>
          </a:p>
        </p:txBody>
      </p:sp>
      <p:pic>
        <p:nvPicPr>
          <p:cNvPr id="4" name="Picture 3">
            <a:extLst>
              <a:ext uri="{FF2B5EF4-FFF2-40B4-BE49-F238E27FC236}">
                <a16:creationId xmlns:a16="http://schemas.microsoft.com/office/drawing/2014/main" id="{244C580D-3FEA-4449-AB91-3F1C313004DD}"/>
              </a:ext>
            </a:extLst>
          </p:cNvPr>
          <p:cNvPicPr>
            <a:picLocks noChangeAspect="1"/>
          </p:cNvPicPr>
          <p:nvPr/>
        </p:nvPicPr>
        <p:blipFill>
          <a:blip r:embed="rId2"/>
          <a:stretch>
            <a:fillRect/>
          </a:stretch>
        </p:blipFill>
        <p:spPr>
          <a:xfrm>
            <a:off x="-568399" y="0"/>
            <a:ext cx="2737704" cy="6858000"/>
          </a:xfrm>
          <a:prstGeom prst="rect">
            <a:avLst/>
          </a:prstGeom>
        </p:spPr>
      </p:pic>
    </p:spTree>
    <p:extLst>
      <p:ext uri="{BB962C8B-B14F-4D97-AF65-F5344CB8AC3E}">
        <p14:creationId xmlns:p14="http://schemas.microsoft.com/office/powerpoint/2010/main" val="3213113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C9677D79-5D88-4971-9E7A-AB80D6D37D83}"/>
              </a:ext>
            </a:extLst>
          </p:cNvPr>
          <p:cNvPicPr>
            <a:picLocks noChangeAspect="1"/>
          </p:cNvPicPr>
          <p:nvPr/>
        </p:nvPicPr>
        <p:blipFill>
          <a:blip r:embed="rId2"/>
          <a:stretch>
            <a:fillRect/>
          </a:stretch>
        </p:blipFill>
        <p:spPr>
          <a:xfrm>
            <a:off x="1676400" y="923330"/>
            <a:ext cx="8491537" cy="5406024"/>
          </a:xfrm>
          <a:prstGeom prst="rect">
            <a:avLst/>
          </a:prstGeom>
        </p:spPr>
      </p:pic>
    </p:spTree>
    <p:extLst>
      <p:ext uri="{BB962C8B-B14F-4D97-AF65-F5344CB8AC3E}">
        <p14:creationId xmlns:p14="http://schemas.microsoft.com/office/powerpoint/2010/main" val="3959052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808DE5E4-1C31-461B-BA35-C910C63A56AE}"/>
              </a:ext>
            </a:extLst>
          </p:cNvPr>
          <p:cNvPicPr>
            <a:picLocks noChangeAspect="1"/>
          </p:cNvPicPr>
          <p:nvPr/>
        </p:nvPicPr>
        <p:blipFill>
          <a:blip r:embed="rId2"/>
          <a:stretch>
            <a:fillRect/>
          </a:stretch>
        </p:blipFill>
        <p:spPr>
          <a:xfrm>
            <a:off x="339838" y="633115"/>
            <a:ext cx="5834946" cy="5215235"/>
          </a:xfrm>
          <a:prstGeom prst="rect">
            <a:avLst/>
          </a:prstGeom>
        </p:spPr>
      </p:pic>
      <p:pic>
        <p:nvPicPr>
          <p:cNvPr id="4" name="Picture 3">
            <a:extLst>
              <a:ext uri="{FF2B5EF4-FFF2-40B4-BE49-F238E27FC236}">
                <a16:creationId xmlns:a16="http://schemas.microsoft.com/office/drawing/2014/main" id="{612F4B13-E7B8-41C6-8A55-19FCF1A70922}"/>
              </a:ext>
            </a:extLst>
          </p:cNvPr>
          <p:cNvPicPr>
            <a:picLocks noChangeAspect="1"/>
          </p:cNvPicPr>
          <p:nvPr/>
        </p:nvPicPr>
        <p:blipFill>
          <a:blip r:embed="rId3"/>
          <a:stretch>
            <a:fillRect/>
          </a:stretch>
        </p:blipFill>
        <p:spPr>
          <a:xfrm>
            <a:off x="4881562" y="2838450"/>
            <a:ext cx="6734175" cy="3676650"/>
          </a:xfrm>
          <a:prstGeom prst="rect">
            <a:avLst/>
          </a:prstGeom>
        </p:spPr>
      </p:pic>
    </p:spTree>
    <p:extLst>
      <p:ext uri="{BB962C8B-B14F-4D97-AF65-F5344CB8AC3E}">
        <p14:creationId xmlns:p14="http://schemas.microsoft.com/office/powerpoint/2010/main" val="2027812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971BBBDD-B30B-4954-8F1A-9F259F9B0F55}"/>
              </a:ext>
            </a:extLst>
          </p:cNvPr>
          <p:cNvPicPr>
            <a:picLocks noChangeAspect="1"/>
          </p:cNvPicPr>
          <p:nvPr/>
        </p:nvPicPr>
        <p:blipFill>
          <a:blip r:embed="rId2"/>
          <a:stretch>
            <a:fillRect/>
          </a:stretch>
        </p:blipFill>
        <p:spPr>
          <a:xfrm>
            <a:off x="2471738" y="923330"/>
            <a:ext cx="6786562" cy="5212983"/>
          </a:xfrm>
          <a:prstGeom prst="rect">
            <a:avLst/>
          </a:prstGeom>
        </p:spPr>
      </p:pic>
    </p:spTree>
    <p:extLst>
      <p:ext uri="{BB962C8B-B14F-4D97-AF65-F5344CB8AC3E}">
        <p14:creationId xmlns:p14="http://schemas.microsoft.com/office/powerpoint/2010/main" val="3438753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E46790DC-608C-4F6C-9683-AF8312E94F81}"/>
              </a:ext>
            </a:extLst>
          </p:cNvPr>
          <p:cNvPicPr>
            <a:picLocks noChangeAspect="1"/>
          </p:cNvPicPr>
          <p:nvPr/>
        </p:nvPicPr>
        <p:blipFill>
          <a:blip r:embed="rId2"/>
          <a:stretch>
            <a:fillRect/>
          </a:stretch>
        </p:blipFill>
        <p:spPr>
          <a:xfrm>
            <a:off x="323851" y="675680"/>
            <a:ext cx="7886700" cy="1704975"/>
          </a:xfrm>
          <a:prstGeom prst="rect">
            <a:avLst/>
          </a:prstGeom>
        </p:spPr>
      </p:pic>
      <p:pic>
        <p:nvPicPr>
          <p:cNvPr id="4" name="Picture 3">
            <a:extLst>
              <a:ext uri="{FF2B5EF4-FFF2-40B4-BE49-F238E27FC236}">
                <a16:creationId xmlns:a16="http://schemas.microsoft.com/office/drawing/2014/main" id="{CFE3EC77-8668-48C9-8BDB-BE6A98BCBCA2}"/>
              </a:ext>
            </a:extLst>
          </p:cNvPr>
          <p:cNvPicPr>
            <a:picLocks noChangeAspect="1"/>
          </p:cNvPicPr>
          <p:nvPr/>
        </p:nvPicPr>
        <p:blipFill>
          <a:blip r:embed="rId3"/>
          <a:stretch>
            <a:fillRect/>
          </a:stretch>
        </p:blipFill>
        <p:spPr>
          <a:xfrm>
            <a:off x="3176587" y="1247180"/>
            <a:ext cx="7781925" cy="5610225"/>
          </a:xfrm>
          <a:prstGeom prst="rect">
            <a:avLst/>
          </a:prstGeom>
        </p:spPr>
      </p:pic>
    </p:spTree>
    <p:extLst>
      <p:ext uri="{BB962C8B-B14F-4D97-AF65-F5344CB8AC3E}">
        <p14:creationId xmlns:p14="http://schemas.microsoft.com/office/powerpoint/2010/main" val="1371669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BCA3767C-3F45-44D9-9BB9-6EA576CC8D67}"/>
              </a:ext>
            </a:extLst>
          </p:cNvPr>
          <p:cNvPicPr>
            <a:picLocks noChangeAspect="1"/>
          </p:cNvPicPr>
          <p:nvPr/>
        </p:nvPicPr>
        <p:blipFill>
          <a:blip r:embed="rId2"/>
          <a:stretch>
            <a:fillRect/>
          </a:stretch>
        </p:blipFill>
        <p:spPr>
          <a:xfrm>
            <a:off x="1128712" y="690562"/>
            <a:ext cx="9934575" cy="5476875"/>
          </a:xfrm>
          <a:prstGeom prst="rect">
            <a:avLst/>
          </a:prstGeom>
        </p:spPr>
      </p:pic>
    </p:spTree>
    <p:extLst>
      <p:ext uri="{BB962C8B-B14F-4D97-AF65-F5344CB8AC3E}">
        <p14:creationId xmlns:p14="http://schemas.microsoft.com/office/powerpoint/2010/main" val="3859027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7F86466A-F4CA-4500-B2AA-1E79614BB8E3}"/>
              </a:ext>
            </a:extLst>
          </p:cNvPr>
          <p:cNvPicPr>
            <a:picLocks noChangeAspect="1"/>
          </p:cNvPicPr>
          <p:nvPr/>
        </p:nvPicPr>
        <p:blipFill>
          <a:blip r:embed="rId2"/>
          <a:stretch>
            <a:fillRect/>
          </a:stretch>
        </p:blipFill>
        <p:spPr>
          <a:xfrm>
            <a:off x="844918" y="2890837"/>
            <a:ext cx="9765931" cy="3605213"/>
          </a:xfrm>
          <a:prstGeom prst="rect">
            <a:avLst/>
          </a:prstGeom>
        </p:spPr>
      </p:pic>
      <p:pic>
        <p:nvPicPr>
          <p:cNvPr id="4" name="Picture 3">
            <a:extLst>
              <a:ext uri="{FF2B5EF4-FFF2-40B4-BE49-F238E27FC236}">
                <a16:creationId xmlns:a16="http://schemas.microsoft.com/office/drawing/2014/main" id="{02A80FAD-1F12-4EA8-BDEA-7AE0955E595C}"/>
              </a:ext>
            </a:extLst>
          </p:cNvPr>
          <p:cNvPicPr>
            <a:picLocks noChangeAspect="1"/>
          </p:cNvPicPr>
          <p:nvPr/>
        </p:nvPicPr>
        <p:blipFill>
          <a:blip r:embed="rId3"/>
          <a:stretch>
            <a:fillRect/>
          </a:stretch>
        </p:blipFill>
        <p:spPr>
          <a:xfrm>
            <a:off x="844919" y="742950"/>
            <a:ext cx="9765932" cy="2147887"/>
          </a:xfrm>
          <a:prstGeom prst="rect">
            <a:avLst/>
          </a:prstGeom>
        </p:spPr>
      </p:pic>
    </p:spTree>
    <p:extLst>
      <p:ext uri="{BB962C8B-B14F-4D97-AF65-F5344CB8AC3E}">
        <p14:creationId xmlns:p14="http://schemas.microsoft.com/office/powerpoint/2010/main" val="11534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0" y="100296"/>
            <a:ext cx="12869975" cy="984885"/>
          </a:xfrm>
          <a:prstGeom prst="rect">
            <a:avLst/>
          </a:prstGeom>
          <a:noFill/>
        </p:spPr>
        <p:txBody>
          <a:bodyPr wrap="square" rtlCol="0">
            <a:spAutoFit/>
          </a:bodyPr>
          <a:lstStyle/>
          <a:p>
            <a:r>
              <a:rPr lang="en-US" sz="4000" dirty="0"/>
              <a:t>Reason why vaccines stored at -70 degrees: NANOTECH</a:t>
            </a:r>
          </a:p>
          <a:p>
            <a:endParaRPr lang="en-US" dirty="0"/>
          </a:p>
        </p:txBody>
      </p:sp>
      <p:pic>
        <p:nvPicPr>
          <p:cNvPr id="11" name="Picture 10">
            <a:extLst>
              <a:ext uri="{FF2B5EF4-FFF2-40B4-BE49-F238E27FC236}">
                <a16:creationId xmlns:a16="http://schemas.microsoft.com/office/drawing/2014/main" id="{7E2D25AB-9169-4BD6-8633-4827E2F3D3C9}"/>
              </a:ext>
            </a:extLst>
          </p:cNvPr>
          <p:cNvPicPr>
            <a:picLocks noChangeAspect="1"/>
          </p:cNvPicPr>
          <p:nvPr/>
        </p:nvPicPr>
        <p:blipFill>
          <a:blip r:embed="rId2"/>
          <a:stretch>
            <a:fillRect/>
          </a:stretch>
        </p:blipFill>
        <p:spPr>
          <a:xfrm>
            <a:off x="188464" y="754664"/>
            <a:ext cx="5907536" cy="3328704"/>
          </a:xfrm>
          <a:prstGeom prst="rect">
            <a:avLst/>
          </a:prstGeom>
        </p:spPr>
      </p:pic>
      <p:pic>
        <p:nvPicPr>
          <p:cNvPr id="10" name="Picture 9">
            <a:extLst>
              <a:ext uri="{FF2B5EF4-FFF2-40B4-BE49-F238E27FC236}">
                <a16:creationId xmlns:a16="http://schemas.microsoft.com/office/drawing/2014/main" id="{225A827B-FAE8-4C7E-B8BF-5E75BCD90629}"/>
              </a:ext>
            </a:extLst>
          </p:cNvPr>
          <p:cNvPicPr>
            <a:picLocks noChangeAspect="1"/>
          </p:cNvPicPr>
          <p:nvPr/>
        </p:nvPicPr>
        <p:blipFill rotWithShape="1">
          <a:blip r:embed="rId3"/>
          <a:srcRect l="29314" t="36243"/>
          <a:stretch/>
        </p:blipFill>
        <p:spPr>
          <a:xfrm>
            <a:off x="6558023" y="1533923"/>
            <a:ext cx="5333669" cy="2122284"/>
          </a:xfrm>
          <a:prstGeom prst="rect">
            <a:avLst/>
          </a:prstGeom>
        </p:spPr>
      </p:pic>
      <p:pic>
        <p:nvPicPr>
          <p:cNvPr id="12" name="Picture 11">
            <a:extLst>
              <a:ext uri="{FF2B5EF4-FFF2-40B4-BE49-F238E27FC236}">
                <a16:creationId xmlns:a16="http://schemas.microsoft.com/office/drawing/2014/main" id="{AB3596FA-F525-491E-8927-445CE66D6547}"/>
              </a:ext>
            </a:extLst>
          </p:cNvPr>
          <p:cNvPicPr>
            <a:picLocks noChangeAspect="1"/>
          </p:cNvPicPr>
          <p:nvPr/>
        </p:nvPicPr>
        <p:blipFill>
          <a:blip r:embed="rId4"/>
          <a:stretch>
            <a:fillRect/>
          </a:stretch>
        </p:blipFill>
        <p:spPr>
          <a:xfrm>
            <a:off x="5589989" y="4438984"/>
            <a:ext cx="6297212" cy="1770185"/>
          </a:xfrm>
          <a:prstGeom prst="rect">
            <a:avLst/>
          </a:prstGeom>
        </p:spPr>
      </p:pic>
      <p:pic>
        <p:nvPicPr>
          <p:cNvPr id="13" name="Picture 12">
            <a:extLst>
              <a:ext uri="{FF2B5EF4-FFF2-40B4-BE49-F238E27FC236}">
                <a16:creationId xmlns:a16="http://schemas.microsoft.com/office/drawing/2014/main" id="{C13D2AB3-5E33-4BA3-B851-45153175859A}"/>
              </a:ext>
            </a:extLst>
          </p:cNvPr>
          <p:cNvPicPr>
            <a:picLocks noChangeAspect="1"/>
          </p:cNvPicPr>
          <p:nvPr/>
        </p:nvPicPr>
        <p:blipFill>
          <a:blip r:embed="rId5"/>
          <a:stretch>
            <a:fillRect/>
          </a:stretch>
        </p:blipFill>
        <p:spPr>
          <a:xfrm>
            <a:off x="304799" y="4174957"/>
            <a:ext cx="5093673" cy="2539411"/>
          </a:xfrm>
          <a:prstGeom prst="rect">
            <a:avLst/>
          </a:prstGeom>
        </p:spPr>
      </p:pic>
      <p:pic>
        <p:nvPicPr>
          <p:cNvPr id="14" name="Picture 13">
            <a:extLst>
              <a:ext uri="{FF2B5EF4-FFF2-40B4-BE49-F238E27FC236}">
                <a16:creationId xmlns:a16="http://schemas.microsoft.com/office/drawing/2014/main" id="{2D5EC3E4-29C5-4E79-847A-AC619C5FBD42}"/>
              </a:ext>
            </a:extLst>
          </p:cNvPr>
          <p:cNvPicPr>
            <a:picLocks noChangeAspect="1"/>
          </p:cNvPicPr>
          <p:nvPr/>
        </p:nvPicPr>
        <p:blipFill rotWithShape="1">
          <a:blip r:embed="rId6"/>
          <a:srcRect r="23525" b="78295"/>
          <a:stretch/>
        </p:blipFill>
        <p:spPr>
          <a:xfrm>
            <a:off x="6558023" y="849320"/>
            <a:ext cx="5333669" cy="723814"/>
          </a:xfrm>
          <a:prstGeom prst="rect">
            <a:avLst/>
          </a:prstGeom>
        </p:spPr>
      </p:pic>
    </p:spTree>
    <p:extLst>
      <p:ext uri="{BB962C8B-B14F-4D97-AF65-F5344CB8AC3E}">
        <p14:creationId xmlns:p14="http://schemas.microsoft.com/office/powerpoint/2010/main" val="1647134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29EBD63A-5D34-47B6-AB23-18C7BE94F933}"/>
              </a:ext>
            </a:extLst>
          </p:cNvPr>
          <p:cNvPicPr>
            <a:picLocks noChangeAspect="1"/>
          </p:cNvPicPr>
          <p:nvPr/>
        </p:nvPicPr>
        <p:blipFill>
          <a:blip r:embed="rId2"/>
          <a:stretch>
            <a:fillRect/>
          </a:stretch>
        </p:blipFill>
        <p:spPr>
          <a:xfrm>
            <a:off x="2209800" y="923330"/>
            <a:ext cx="7772400" cy="5626702"/>
          </a:xfrm>
          <a:prstGeom prst="rect">
            <a:avLst/>
          </a:prstGeom>
        </p:spPr>
      </p:pic>
    </p:spTree>
    <p:extLst>
      <p:ext uri="{BB962C8B-B14F-4D97-AF65-F5344CB8AC3E}">
        <p14:creationId xmlns:p14="http://schemas.microsoft.com/office/powerpoint/2010/main" val="1112920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BC39FB79-D480-45B5-9E8C-CA7C866347FF}"/>
              </a:ext>
            </a:extLst>
          </p:cNvPr>
          <p:cNvPicPr>
            <a:picLocks noChangeAspect="1"/>
          </p:cNvPicPr>
          <p:nvPr/>
        </p:nvPicPr>
        <p:blipFill>
          <a:blip r:embed="rId2"/>
          <a:stretch>
            <a:fillRect/>
          </a:stretch>
        </p:blipFill>
        <p:spPr>
          <a:xfrm>
            <a:off x="1395412" y="719137"/>
            <a:ext cx="9401175" cy="5419725"/>
          </a:xfrm>
          <a:prstGeom prst="rect">
            <a:avLst/>
          </a:prstGeom>
        </p:spPr>
      </p:pic>
    </p:spTree>
    <p:extLst>
      <p:ext uri="{BB962C8B-B14F-4D97-AF65-F5344CB8AC3E}">
        <p14:creationId xmlns:p14="http://schemas.microsoft.com/office/powerpoint/2010/main" val="3508591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4" name="Picture 3">
            <a:extLst>
              <a:ext uri="{FF2B5EF4-FFF2-40B4-BE49-F238E27FC236}">
                <a16:creationId xmlns:a16="http://schemas.microsoft.com/office/drawing/2014/main" id="{52D3CA50-F990-4A7A-8CE0-58567E61FEBD}"/>
              </a:ext>
            </a:extLst>
          </p:cNvPr>
          <p:cNvPicPr>
            <a:picLocks noChangeAspect="1"/>
          </p:cNvPicPr>
          <p:nvPr/>
        </p:nvPicPr>
        <p:blipFill>
          <a:blip r:embed="rId2"/>
          <a:stretch>
            <a:fillRect/>
          </a:stretch>
        </p:blipFill>
        <p:spPr>
          <a:xfrm>
            <a:off x="2190751" y="923330"/>
            <a:ext cx="7534274" cy="5680335"/>
          </a:xfrm>
          <a:prstGeom prst="rect">
            <a:avLst/>
          </a:prstGeom>
        </p:spPr>
      </p:pic>
    </p:spTree>
    <p:extLst>
      <p:ext uri="{BB962C8B-B14F-4D97-AF65-F5344CB8AC3E}">
        <p14:creationId xmlns:p14="http://schemas.microsoft.com/office/powerpoint/2010/main" val="1760720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pic>
        <p:nvPicPr>
          <p:cNvPr id="2" name="Picture 1">
            <a:extLst>
              <a:ext uri="{FF2B5EF4-FFF2-40B4-BE49-F238E27FC236}">
                <a16:creationId xmlns:a16="http://schemas.microsoft.com/office/drawing/2014/main" id="{A89B4409-3FEF-4EF7-97C1-6179A4781696}"/>
              </a:ext>
            </a:extLst>
          </p:cNvPr>
          <p:cNvPicPr>
            <a:picLocks noChangeAspect="1"/>
          </p:cNvPicPr>
          <p:nvPr/>
        </p:nvPicPr>
        <p:blipFill>
          <a:blip r:embed="rId2"/>
          <a:stretch>
            <a:fillRect/>
          </a:stretch>
        </p:blipFill>
        <p:spPr>
          <a:xfrm>
            <a:off x="323849" y="1145572"/>
            <a:ext cx="7610475" cy="4840890"/>
          </a:xfrm>
          <a:prstGeom prst="rect">
            <a:avLst/>
          </a:prstGeom>
        </p:spPr>
      </p:pic>
      <p:sp>
        <p:nvSpPr>
          <p:cNvPr id="4" name="TextBox 3">
            <a:extLst>
              <a:ext uri="{FF2B5EF4-FFF2-40B4-BE49-F238E27FC236}">
                <a16:creationId xmlns:a16="http://schemas.microsoft.com/office/drawing/2014/main" id="{0E238D95-22DD-4648-9BFD-5D182F521C74}"/>
              </a:ext>
            </a:extLst>
          </p:cNvPr>
          <p:cNvSpPr txBox="1"/>
          <p:nvPr/>
        </p:nvSpPr>
        <p:spPr>
          <a:xfrm>
            <a:off x="8096249" y="2658076"/>
            <a:ext cx="4095751" cy="1815882"/>
          </a:xfrm>
          <a:prstGeom prst="rect">
            <a:avLst/>
          </a:prstGeom>
          <a:noFill/>
        </p:spPr>
        <p:txBody>
          <a:bodyPr wrap="square" rtlCol="0">
            <a:spAutoFit/>
          </a:bodyPr>
          <a:lstStyle/>
          <a:p>
            <a:r>
              <a:rPr lang="en-US" sz="2800" b="1" dirty="0"/>
              <a:t>Major Exposé on 5G Wireless and How Industry Influence Suppresses the Science</a:t>
            </a:r>
            <a:endParaRPr lang="en-US" sz="2800" dirty="0"/>
          </a:p>
        </p:txBody>
      </p:sp>
    </p:spTree>
    <p:extLst>
      <p:ext uri="{BB962C8B-B14F-4D97-AF65-F5344CB8AC3E}">
        <p14:creationId xmlns:p14="http://schemas.microsoft.com/office/powerpoint/2010/main" val="900932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00351" y="0"/>
            <a:ext cx="5943600" cy="923330"/>
          </a:xfrm>
          <a:prstGeom prst="rect">
            <a:avLst/>
          </a:prstGeom>
          <a:noFill/>
        </p:spPr>
        <p:txBody>
          <a:bodyPr wrap="square" rtlCol="0">
            <a:spAutoFit/>
          </a:bodyPr>
          <a:lstStyle/>
          <a:p>
            <a:r>
              <a:rPr lang="en-US" sz="3600" dirty="0"/>
              <a:t>RECENT 5G ROLLOUT NEWS</a:t>
            </a:r>
          </a:p>
          <a:p>
            <a:endParaRPr lang="en-US" dirty="0"/>
          </a:p>
        </p:txBody>
      </p:sp>
      <p:sp>
        <p:nvSpPr>
          <p:cNvPr id="4" name="TextBox 3">
            <a:extLst>
              <a:ext uri="{FF2B5EF4-FFF2-40B4-BE49-F238E27FC236}">
                <a16:creationId xmlns:a16="http://schemas.microsoft.com/office/drawing/2014/main" id="{57D63A96-0443-48EA-9798-FB35486B04C6}"/>
              </a:ext>
            </a:extLst>
          </p:cNvPr>
          <p:cNvSpPr txBox="1"/>
          <p:nvPr/>
        </p:nvSpPr>
        <p:spPr>
          <a:xfrm>
            <a:off x="309271" y="674932"/>
            <a:ext cx="5527479" cy="707886"/>
          </a:xfrm>
          <a:prstGeom prst="rect">
            <a:avLst/>
          </a:prstGeom>
          <a:noFill/>
        </p:spPr>
        <p:txBody>
          <a:bodyPr wrap="square" rtlCol="0">
            <a:spAutoFit/>
          </a:bodyPr>
          <a:lstStyle/>
          <a:p>
            <a:r>
              <a:rPr lang="en-US" sz="2000" b="1" dirty="0"/>
              <a:t>Now we know why New York City  experienced such a large explosion of Coronavirus clusters</a:t>
            </a:r>
            <a:endParaRPr lang="en-US" sz="2000" dirty="0"/>
          </a:p>
        </p:txBody>
      </p:sp>
      <p:pic>
        <p:nvPicPr>
          <p:cNvPr id="2" name="Picture 1">
            <a:extLst>
              <a:ext uri="{FF2B5EF4-FFF2-40B4-BE49-F238E27FC236}">
                <a16:creationId xmlns:a16="http://schemas.microsoft.com/office/drawing/2014/main" id="{89ECA8DE-D3B3-408C-8155-1CFBD36F35D5}"/>
              </a:ext>
            </a:extLst>
          </p:cNvPr>
          <p:cNvPicPr>
            <a:picLocks noChangeAspect="1"/>
          </p:cNvPicPr>
          <p:nvPr/>
        </p:nvPicPr>
        <p:blipFill>
          <a:blip r:embed="rId2"/>
          <a:stretch>
            <a:fillRect/>
          </a:stretch>
        </p:blipFill>
        <p:spPr>
          <a:xfrm>
            <a:off x="309271" y="1598262"/>
            <a:ext cx="5200650" cy="1468702"/>
          </a:xfrm>
          <a:prstGeom prst="rect">
            <a:avLst/>
          </a:prstGeom>
        </p:spPr>
      </p:pic>
      <p:pic>
        <p:nvPicPr>
          <p:cNvPr id="6" name="Picture 5">
            <a:extLst>
              <a:ext uri="{FF2B5EF4-FFF2-40B4-BE49-F238E27FC236}">
                <a16:creationId xmlns:a16="http://schemas.microsoft.com/office/drawing/2014/main" id="{A6490175-F006-4CAE-8527-EF85DADAD713}"/>
              </a:ext>
            </a:extLst>
          </p:cNvPr>
          <p:cNvPicPr>
            <a:picLocks noChangeAspect="1"/>
          </p:cNvPicPr>
          <p:nvPr/>
        </p:nvPicPr>
        <p:blipFill>
          <a:blip r:embed="rId3"/>
          <a:stretch>
            <a:fillRect/>
          </a:stretch>
        </p:blipFill>
        <p:spPr>
          <a:xfrm>
            <a:off x="1737775" y="2558653"/>
            <a:ext cx="4242595" cy="2828396"/>
          </a:xfrm>
          <a:prstGeom prst="rect">
            <a:avLst/>
          </a:prstGeom>
        </p:spPr>
      </p:pic>
      <p:pic>
        <p:nvPicPr>
          <p:cNvPr id="7" name="Picture 6">
            <a:extLst>
              <a:ext uri="{FF2B5EF4-FFF2-40B4-BE49-F238E27FC236}">
                <a16:creationId xmlns:a16="http://schemas.microsoft.com/office/drawing/2014/main" id="{7B1719FC-0E47-4162-A469-283810CBB971}"/>
              </a:ext>
            </a:extLst>
          </p:cNvPr>
          <p:cNvPicPr>
            <a:picLocks noChangeAspect="1"/>
          </p:cNvPicPr>
          <p:nvPr/>
        </p:nvPicPr>
        <p:blipFill>
          <a:blip r:embed="rId4"/>
          <a:stretch>
            <a:fillRect/>
          </a:stretch>
        </p:blipFill>
        <p:spPr>
          <a:xfrm>
            <a:off x="6123990" y="1142021"/>
            <a:ext cx="5670940" cy="5514380"/>
          </a:xfrm>
          <a:prstGeom prst="rect">
            <a:avLst/>
          </a:prstGeom>
        </p:spPr>
      </p:pic>
      <p:sp>
        <p:nvSpPr>
          <p:cNvPr id="8" name="TextBox 7">
            <a:extLst>
              <a:ext uri="{FF2B5EF4-FFF2-40B4-BE49-F238E27FC236}">
                <a16:creationId xmlns:a16="http://schemas.microsoft.com/office/drawing/2014/main" id="{F4DF53B4-5C98-4029-BCD0-F3122BB06077}"/>
              </a:ext>
            </a:extLst>
          </p:cNvPr>
          <p:cNvSpPr txBox="1"/>
          <p:nvPr/>
        </p:nvSpPr>
        <p:spPr>
          <a:xfrm>
            <a:off x="6340990" y="703183"/>
            <a:ext cx="5527479" cy="461665"/>
          </a:xfrm>
          <a:prstGeom prst="rect">
            <a:avLst/>
          </a:prstGeom>
          <a:noFill/>
        </p:spPr>
        <p:txBody>
          <a:bodyPr wrap="square" rtlCol="0">
            <a:spAutoFit/>
          </a:bodyPr>
          <a:lstStyle/>
          <a:p>
            <a:r>
              <a:rPr lang="en-US" sz="2400" b="1" dirty="0"/>
              <a:t>President of T-Mobile Technology</a:t>
            </a:r>
            <a:endParaRPr lang="en-US" sz="2400" dirty="0"/>
          </a:p>
        </p:txBody>
      </p:sp>
      <p:pic>
        <p:nvPicPr>
          <p:cNvPr id="9" name="Picture 8">
            <a:extLst>
              <a:ext uri="{FF2B5EF4-FFF2-40B4-BE49-F238E27FC236}">
                <a16:creationId xmlns:a16="http://schemas.microsoft.com/office/drawing/2014/main" id="{5A61320D-D464-4D41-BFD8-24CB0296F7DE}"/>
              </a:ext>
            </a:extLst>
          </p:cNvPr>
          <p:cNvPicPr>
            <a:picLocks noChangeAspect="1"/>
          </p:cNvPicPr>
          <p:nvPr/>
        </p:nvPicPr>
        <p:blipFill>
          <a:blip r:embed="rId5"/>
          <a:stretch>
            <a:fillRect/>
          </a:stretch>
        </p:blipFill>
        <p:spPr>
          <a:xfrm>
            <a:off x="309271" y="5472480"/>
            <a:ext cx="5200650" cy="1301137"/>
          </a:xfrm>
          <a:prstGeom prst="rect">
            <a:avLst/>
          </a:prstGeom>
        </p:spPr>
      </p:pic>
    </p:spTree>
    <p:extLst>
      <p:ext uri="{BB962C8B-B14F-4D97-AF65-F5344CB8AC3E}">
        <p14:creationId xmlns:p14="http://schemas.microsoft.com/office/powerpoint/2010/main" val="677744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438400" y="76200"/>
            <a:ext cx="7315199" cy="923330"/>
          </a:xfrm>
          <a:prstGeom prst="rect">
            <a:avLst/>
          </a:prstGeom>
          <a:noFill/>
        </p:spPr>
        <p:txBody>
          <a:bodyPr wrap="square" rtlCol="0">
            <a:spAutoFit/>
          </a:bodyPr>
          <a:lstStyle/>
          <a:p>
            <a:r>
              <a:rPr lang="en-US" sz="3600" dirty="0"/>
              <a:t>OOKLA 5G MAP  SPEEDTEST.NET</a:t>
            </a:r>
          </a:p>
          <a:p>
            <a:endParaRPr lang="en-US" dirty="0"/>
          </a:p>
        </p:txBody>
      </p:sp>
      <p:pic>
        <p:nvPicPr>
          <p:cNvPr id="2" name="Picture 1">
            <a:extLst>
              <a:ext uri="{FF2B5EF4-FFF2-40B4-BE49-F238E27FC236}">
                <a16:creationId xmlns:a16="http://schemas.microsoft.com/office/drawing/2014/main" id="{96922136-DCF1-4616-B284-14EF14DD9299}"/>
              </a:ext>
            </a:extLst>
          </p:cNvPr>
          <p:cNvPicPr>
            <a:picLocks noChangeAspect="1"/>
          </p:cNvPicPr>
          <p:nvPr/>
        </p:nvPicPr>
        <p:blipFill>
          <a:blip r:embed="rId2"/>
          <a:stretch>
            <a:fillRect/>
          </a:stretch>
        </p:blipFill>
        <p:spPr>
          <a:xfrm>
            <a:off x="647700" y="784860"/>
            <a:ext cx="10896600" cy="5802523"/>
          </a:xfrm>
          <a:prstGeom prst="rect">
            <a:avLst/>
          </a:prstGeom>
        </p:spPr>
      </p:pic>
    </p:spTree>
    <p:extLst>
      <p:ext uri="{BB962C8B-B14F-4D97-AF65-F5344CB8AC3E}">
        <p14:creationId xmlns:p14="http://schemas.microsoft.com/office/powerpoint/2010/main" val="1034659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3962401" y="0"/>
            <a:ext cx="3295649" cy="923330"/>
          </a:xfrm>
          <a:prstGeom prst="rect">
            <a:avLst/>
          </a:prstGeom>
          <a:noFill/>
        </p:spPr>
        <p:txBody>
          <a:bodyPr wrap="square" rtlCol="0">
            <a:spAutoFit/>
          </a:bodyPr>
          <a:lstStyle/>
          <a:p>
            <a:r>
              <a:rPr lang="en-US" sz="3600" dirty="0"/>
              <a:t>OOKLA 5G MAP</a:t>
            </a:r>
          </a:p>
          <a:p>
            <a:endParaRPr lang="en-US" dirty="0"/>
          </a:p>
        </p:txBody>
      </p:sp>
      <p:pic>
        <p:nvPicPr>
          <p:cNvPr id="4" name="Picture 3">
            <a:extLst>
              <a:ext uri="{FF2B5EF4-FFF2-40B4-BE49-F238E27FC236}">
                <a16:creationId xmlns:a16="http://schemas.microsoft.com/office/drawing/2014/main" id="{E39251CF-1679-422B-BBD9-5A4CCA27228C}"/>
              </a:ext>
            </a:extLst>
          </p:cNvPr>
          <p:cNvPicPr>
            <a:picLocks noChangeAspect="1"/>
          </p:cNvPicPr>
          <p:nvPr/>
        </p:nvPicPr>
        <p:blipFill>
          <a:blip r:embed="rId2"/>
          <a:stretch>
            <a:fillRect/>
          </a:stretch>
        </p:blipFill>
        <p:spPr>
          <a:xfrm>
            <a:off x="1500187" y="719137"/>
            <a:ext cx="9191625" cy="5419725"/>
          </a:xfrm>
          <a:prstGeom prst="rect">
            <a:avLst/>
          </a:prstGeom>
        </p:spPr>
      </p:pic>
    </p:spTree>
    <p:extLst>
      <p:ext uri="{BB962C8B-B14F-4D97-AF65-F5344CB8AC3E}">
        <p14:creationId xmlns:p14="http://schemas.microsoft.com/office/powerpoint/2010/main" val="1926993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249905" y="397042"/>
            <a:ext cx="8073190" cy="984885"/>
          </a:xfrm>
          <a:prstGeom prst="rect">
            <a:avLst/>
          </a:prstGeom>
          <a:noFill/>
        </p:spPr>
        <p:txBody>
          <a:bodyPr wrap="square" rtlCol="0">
            <a:spAutoFit/>
          </a:bodyPr>
          <a:lstStyle/>
          <a:p>
            <a:r>
              <a:rPr lang="en-US" sz="4000" dirty="0"/>
              <a:t>SOLUTIONS:</a:t>
            </a:r>
          </a:p>
          <a:p>
            <a:endParaRPr lang="en-US" dirty="0"/>
          </a:p>
        </p:txBody>
      </p:sp>
      <p:sp>
        <p:nvSpPr>
          <p:cNvPr id="2" name="TextBox 1">
            <a:extLst>
              <a:ext uri="{FF2B5EF4-FFF2-40B4-BE49-F238E27FC236}">
                <a16:creationId xmlns:a16="http://schemas.microsoft.com/office/drawing/2014/main" id="{8CBC19EF-CAB1-4264-BA84-BCB42F995C53}"/>
              </a:ext>
            </a:extLst>
          </p:cNvPr>
          <p:cNvSpPr txBox="1"/>
          <p:nvPr/>
        </p:nvSpPr>
        <p:spPr>
          <a:xfrm>
            <a:off x="500417" y="1351867"/>
            <a:ext cx="11191165" cy="4678204"/>
          </a:xfrm>
          <a:prstGeom prst="rect">
            <a:avLst/>
          </a:prstGeom>
          <a:noFill/>
        </p:spPr>
        <p:txBody>
          <a:bodyPr wrap="square" rtlCol="0">
            <a:spAutoFit/>
          </a:bodyPr>
          <a:lstStyle/>
          <a:p>
            <a:pPr fontAlgn="base"/>
            <a:r>
              <a:rPr lang="en-US" sz="2800" dirty="0"/>
              <a:t>There are several things you can do to protect yourself and your family. </a:t>
            </a:r>
            <a:br>
              <a:rPr lang="en-US" sz="2800" dirty="0"/>
            </a:br>
            <a:br>
              <a:rPr lang="en-US" sz="2800" dirty="0"/>
            </a:br>
            <a:r>
              <a:rPr lang="en-US" sz="2800" dirty="0"/>
              <a:t>DON’T GET THE VACCINE</a:t>
            </a:r>
            <a:br>
              <a:rPr lang="en-US" sz="2800" dirty="0"/>
            </a:br>
            <a:r>
              <a:rPr lang="en-US" sz="2800" dirty="0"/>
              <a:t>DON’T WEAR FACE MASKS ALL DAY LONG This increases your viral load </a:t>
            </a:r>
            <a:br>
              <a:rPr lang="en-US" sz="2800" dirty="0"/>
            </a:br>
            <a:r>
              <a:rPr lang="en-US" sz="2800" dirty="0"/>
              <a:t>DETOX  YOUR BODY from heavy metals</a:t>
            </a:r>
            <a:br>
              <a:rPr lang="en-US" sz="2800" dirty="0"/>
            </a:br>
            <a:r>
              <a:rPr lang="en-US" sz="2800" dirty="0"/>
              <a:t>CHANGE YOUR DIET to boost your immune system</a:t>
            </a:r>
          </a:p>
          <a:p>
            <a:r>
              <a:rPr lang="en-US" sz="2800" dirty="0"/>
              <a:t>MOVE TO A MORE NATURAL AREA get out of the city</a:t>
            </a:r>
            <a:br>
              <a:rPr lang="en-US" sz="2800" dirty="0"/>
            </a:br>
            <a:r>
              <a:rPr lang="en-US" sz="2800" dirty="0"/>
              <a:t>TURN OFF YOUR WIFI  AT NIGHT</a:t>
            </a:r>
            <a:br>
              <a:rPr lang="en-US" sz="2800" dirty="0"/>
            </a:br>
            <a:br>
              <a:rPr lang="en-US" sz="2800" dirty="0"/>
            </a:br>
            <a:r>
              <a:rPr lang="en-US" sz="2800" b="1" dirty="0"/>
              <a:t>EQUIP  YOUR HOME WITH EMF PROTECTION PRODUCTS</a:t>
            </a:r>
            <a:br>
              <a:rPr lang="en-US" dirty="0"/>
            </a:br>
            <a:endParaRPr lang="en-US" dirty="0"/>
          </a:p>
        </p:txBody>
      </p:sp>
    </p:spTree>
    <p:extLst>
      <p:ext uri="{BB962C8B-B14F-4D97-AF65-F5344CB8AC3E}">
        <p14:creationId xmlns:p14="http://schemas.microsoft.com/office/powerpoint/2010/main" val="1837878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27326" y="0"/>
            <a:ext cx="8073190" cy="984885"/>
          </a:xfrm>
          <a:prstGeom prst="rect">
            <a:avLst/>
          </a:prstGeom>
          <a:noFill/>
        </p:spPr>
        <p:txBody>
          <a:bodyPr wrap="square" rtlCol="0">
            <a:spAutoFit/>
          </a:bodyPr>
          <a:lstStyle/>
          <a:p>
            <a:r>
              <a:rPr lang="en-US" sz="4000" dirty="0"/>
              <a:t>EMF PROTECTION PRODUCTS </a:t>
            </a:r>
          </a:p>
          <a:p>
            <a:endParaRPr lang="en-US" dirty="0"/>
          </a:p>
        </p:txBody>
      </p:sp>
      <p:pic>
        <p:nvPicPr>
          <p:cNvPr id="6" name="Picture 5">
            <a:extLst>
              <a:ext uri="{FF2B5EF4-FFF2-40B4-BE49-F238E27FC236}">
                <a16:creationId xmlns:a16="http://schemas.microsoft.com/office/drawing/2014/main" id="{02538E4C-E7F1-40BB-BF06-C3CCE85D2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
        <p:nvSpPr>
          <p:cNvPr id="7" name="TextBox 6">
            <a:extLst>
              <a:ext uri="{FF2B5EF4-FFF2-40B4-BE49-F238E27FC236}">
                <a16:creationId xmlns:a16="http://schemas.microsoft.com/office/drawing/2014/main" id="{56AF9D28-321A-4AA6-812B-7D7C14BA8F6A}"/>
              </a:ext>
            </a:extLst>
          </p:cNvPr>
          <p:cNvSpPr txBox="1"/>
          <p:nvPr/>
        </p:nvSpPr>
        <p:spPr>
          <a:xfrm>
            <a:off x="8557146" y="984885"/>
            <a:ext cx="3234519" cy="1446550"/>
          </a:xfrm>
          <a:prstGeom prst="rect">
            <a:avLst/>
          </a:prstGeom>
          <a:noFill/>
        </p:spPr>
        <p:txBody>
          <a:bodyPr wrap="square" rtlCol="0">
            <a:spAutoFit/>
          </a:bodyPr>
          <a:lstStyle/>
          <a:p>
            <a:r>
              <a:rPr lang="en-US" sz="4400" dirty="0"/>
              <a:t>MADE WITH SHUNGITE</a:t>
            </a:r>
          </a:p>
        </p:txBody>
      </p:sp>
      <p:sp>
        <p:nvSpPr>
          <p:cNvPr id="8" name="TextBox 7">
            <a:extLst>
              <a:ext uri="{FF2B5EF4-FFF2-40B4-BE49-F238E27FC236}">
                <a16:creationId xmlns:a16="http://schemas.microsoft.com/office/drawing/2014/main" id="{238B5E61-2416-4306-8DFB-FC5C14B03C34}"/>
              </a:ext>
            </a:extLst>
          </p:cNvPr>
          <p:cNvSpPr txBox="1"/>
          <p:nvPr/>
        </p:nvSpPr>
        <p:spPr>
          <a:xfrm>
            <a:off x="213815" y="5632033"/>
            <a:ext cx="11764370" cy="1077218"/>
          </a:xfrm>
          <a:prstGeom prst="rect">
            <a:avLst/>
          </a:prstGeom>
          <a:noFill/>
        </p:spPr>
        <p:txBody>
          <a:bodyPr wrap="square" rtlCol="0">
            <a:spAutoFit/>
          </a:bodyPr>
          <a:lstStyle/>
          <a:p>
            <a:r>
              <a:rPr lang="en-US" sz="3200" dirty="0"/>
              <a:t>HELP SUPPORT SGT REPORT BY SHOPPING FROM THIS LINK: https://www.ftwproject.com/ref/6/</a:t>
            </a:r>
            <a:r>
              <a:rPr lang="en-US" dirty="0"/>
              <a:t> </a:t>
            </a:r>
          </a:p>
        </p:txBody>
      </p:sp>
      <p:sp>
        <p:nvSpPr>
          <p:cNvPr id="9" name="Rectangle 1">
            <a:extLst>
              <a:ext uri="{FF2B5EF4-FFF2-40B4-BE49-F238E27FC236}">
                <a16:creationId xmlns:a16="http://schemas.microsoft.com/office/drawing/2014/main" id="{EE42B913-2241-4038-BA52-3EE708D415B4}"/>
              </a:ext>
            </a:extLst>
          </p:cNvPr>
          <p:cNvSpPr>
            <a:spLocks noChangeArrowheads="1"/>
          </p:cNvSpPr>
          <p:nvPr/>
        </p:nvSpPr>
        <p:spPr bwMode="auto">
          <a:xfrm>
            <a:off x="846161" y="7400772"/>
            <a:ext cx="46402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3541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744954" y="187492"/>
            <a:ext cx="11599445" cy="984885"/>
          </a:xfrm>
          <a:prstGeom prst="rect">
            <a:avLst/>
          </a:prstGeom>
          <a:noFill/>
        </p:spPr>
        <p:txBody>
          <a:bodyPr wrap="square" rtlCol="0">
            <a:spAutoFit/>
          </a:bodyPr>
          <a:lstStyle/>
          <a:p>
            <a:r>
              <a:rPr lang="en-US" sz="4000" dirty="0"/>
              <a:t>BENEFITS OF OUR EMF PROTECTION PRODUCTS</a:t>
            </a:r>
          </a:p>
          <a:p>
            <a:endParaRPr lang="en-US" dirty="0"/>
          </a:p>
        </p:txBody>
      </p:sp>
      <p:sp>
        <p:nvSpPr>
          <p:cNvPr id="2" name="TextBox 1">
            <a:extLst>
              <a:ext uri="{FF2B5EF4-FFF2-40B4-BE49-F238E27FC236}">
                <a16:creationId xmlns:a16="http://schemas.microsoft.com/office/drawing/2014/main" id="{8CBC19EF-CAB1-4264-BA84-BCB42F995C53}"/>
              </a:ext>
            </a:extLst>
          </p:cNvPr>
          <p:cNvSpPr txBox="1"/>
          <p:nvPr/>
        </p:nvSpPr>
        <p:spPr>
          <a:xfrm>
            <a:off x="500417" y="1485217"/>
            <a:ext cx="10910533" cy="4247317"/>
          </a:xfrm>
          <a:prstGeom prst="rect">
            <a:avLst/>
          </a:prstGeom>
          <a:noFill/>
        </p:spPr>
        <p:txBody>
          <a:bodyPr wrap="square" rtlCol="0">
            <a:spAutoFit/>
          </a:bodyPr>
          <a:lstStyle/>
          <a:p>
            <a:pPr fontAlgn="base"/>
            <a:r>
              <a:rPr lang="en-US" sz="3600" dirty="0"/>
              <a:t>-Better sleep</a:t>
            </a:r>
            <a:br>
              <a:rPr lang="en-US" sz="3600" dirty="0"/>
            </a:br>
            <a:r>
              <a:rPr lang="en-US" sz="3600" dirty="0"/>
              <a:t>-Stress relief</a:t>
            </a:r>
            <a:br>
              <a:rPr lang="en-US" sz="3600" dirty="0"/>
            </a:br>
            <a:r>
              <a:rPr lang="en-US" sz="3600" dirty="0"/>
              <a:t>-Pain relief</a:t>
            </a:r>
            <a:br>
              <a:rPr lang="en-US" sz="3600" dirty="0"/>
            </a:br>
            <a:r>
              <a:rPr lang="en-US" sz="3600" dirty="0"/>
              <a:t>-Healthy home environment</a:t>
            </a:r>
            <a:br>
              <a:rPr lang="en-US" sz="3600" dirty="0"/>
            </a:br>
            <a:r>
              <a:rPr lang="en-US" sz="3600" dirty="0"/>
              <a:t>-Better seed germination and plant growth</a:t>
            </a:r>
            <a:br>
              <a:rPr lang="en-US" sz="3600" dirty="0"/>
            </a:br>
            <a:r>
              <a:rPr lang="en-US" sz="3600" dirty="0"/>
              <a:t>-Preserves fresh food and extends shelf life</a:t>
            </a:r>
            <a:br>
              <a:rPr lang="en-US" sz="3600" dirty="0"/>
            </a:br>
            <a:r>
              <a:rPr lang="en-US" sz="3600" dirty="0"/>
              <a:t>-Maintain Healthy Blood</a:t>
            </a:r>
            <a:br>
              <a:rPr lang="en-US" sz="2800" dirty="0"/>
            </a:br>
            <a:endParaRPr lang="en-US" dirty="0"/>
          </a:p>
        </p:txBody>
      </p:sp>
    </p:spTree>
    <p:extLst>
      <p:ext uri="{BB962C8B-B14F-4D97-AF65-F5344CB8AC3E}">
        <p14:creationId xmlns:p14="http://schemas.microsoft.com/office/powerpoint/2010/main" val="2255513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62964" y="0"/>
            <a:ext cx="12869975" cy="984885"/>
          </a:xfrm>
          <a:prstGeom prst="rect">
            <a:avLst/>
          </a:prstGeom>
          <a:noFill/>
        </p:spPr>
        <p:txBody>
          <a:bodyPr wrap="square" rtlCol="0">
            <a:spAutoFit/>
          </a:bodyPr>
          <a:lstStyle/>
          <a:p>
            <a:r>
              <a:rPr lang="en-US" sz="4000" dirty="0"/>
              <a:t>HOW MANY VACCINES HAVE BEEN ADMINISTERED?</a:t>
            </a:r>
          </a:p>
          <a:p>
            <a:endParaRPr lang="en-US" dirty="0"/>
          </a:p>
        </p:txBody>
      </p:sp>
      <p:pic>
        <p:nvPicPr>
          <p:cNvPr id="3" name="Picture 2">
            <a:extLst>
              <a:ext uri="{FF2B5EF4-FFF2-40B4-BE49-F238E27FC236}">
                <a16:creationId xmlns:a16="http://schemas.microsoft.com/office/drawing/2014/main" id="{8F3E7689-2916-42FB-8D1B-239CBC184B24}"/>
              </a:ext>
            </a:extLst>
          </p:cNvPr>
          <p:cNvPicPr>
            <a:picLocks noChangeAspect="1"/>
          </p:cNvPicPr>
          <p:nvPr/>
        </p:nvPicPr>
        <p:blipFill>
          <a:blip r:embed="rId2"/>
          <a:stretch>
            <a:fillRect/>
          </a:stretch>
        </p:blipFill>
        <p:spPr>
          <a:xfrm>
            <a:off x="162827" y="821466"/>
            <a:ext cx="6741076" cy="3243907"/>
          </a:xfrm>
          <a:prstGeom prst="rect">
            <a:avLst/>
          </a:prstGeom>
        </p:spPr>
      </p:pic>
      <p:pic>
        <p:nvPicPr>
          <p:cNvPr id="5" name="Picture 4">
            <a:extLst>
              <a:ext uri="{FF2B5EF4-FFF2-40B4-BE49-F238E27FC236}">
                <a16:creationId xmlns:a16="http://schemas.microsoft.com/office/drawing/2014/main" id="{F95F5B54-CC94-4D82-A6BA-F2CAE805CDA3}"/>
              </a:ext>
            </a:extLst>
          </p:cNvPr>
          <p:cNvPicPr>
            <a:picLocks noChangeAspect="1"/>
          </p:cNvPicPr>
          <p:nvPr/>
        </p:nvPicPr>
        <p:blipFill>
          <a:blip r:embed="rId3"/>
          <a:stretch>
            <a:fillRect/>
          </a:stretch>
        </p:blipFill>
        <p:spPr>
          <a:xfrm>
            <a:off x="5366150" y="3061642"/>
            <a:ext cx="6444850" cy="3243908"/>
          </a:xfrm>
          <a:prstGeom prst="rect">
            <a:avLst/>
          </a:prstGeom>
        </p:spPr>
      </p:pic>
    </p:spTree>
    <p:extLst>
      <p:ext uri="{BB962C8B-B14F-4D97-AF65-F5344CB8AC3E}">
        <p14:creationId xmlns:p14="http://schemas.microsoft.com/office/powerpoint/2010/main" val="1120309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824415" y="445168"/>
            <a:ext cx="5943600" cy="923330"/>
          </a:xfrm>
          <a:prstGeom prst="rect">
            <a:avLst/>
          </a:prstGeom>
          <a:noFill/>
        </p:spPr>
        <p:txBody>
          <a:bodyPr wrap="square" rtlCol="0">
            <a:spAutoFit/>
          </a:bodyPr>
          <a:lstStyle/>
          <a:p>
            <a:r>
              <a:rPr lang="en-US" sz="3600" dirty="0"/>
              <a:t>Testimonials From Last Show </a:t>
            </a:r>
          </a:p>
          <a:p>
            <a:endParaRPr lang="en-US" dirty="0"/>
          </a:p>
        </p:txBody>
      </p:sp>
      <p:pic>
        <p:nvPicPr>
          <p:cNvPr id="5" name="Picture 4">
            <a:extLst>
              <a:ext uri="{FF2B5EF4-FFF2-40B4-BE49-F238E27FC236}">
                <a16:creationId xmlns:a16="http://schemas.microsoft.com/office/drawing/2014/main" id="{CDECD34A-0575-44E9-87A8-A6873C091DB1}"/>
              </a:ext>
            </a:extLst>
          </p:cNvPr>
          <p:cNvPicPr>
            <a:picLocks noChangeAspect="1"/>
          </p:cNvPicPr>
          <p:nvPr/>
        </p:nvPicPr>
        <p:blipFill>
          <a:blip r:embed="rId2"/>
          <a:stretch>
            <a:fillRect/>
          </a:stretch>
        </p:blipFill>
        <p:spPr>
          <a:xfrm>
            <a:off x="315330" y="1761916"/>
            <a:ext cx="7417923" cy="3507915"/>
          </a:xfrm>
          <a:prstGeom prst="rect">
            <a:avLst/>
          </a:prstGeom>
        </p:spPr>
      </p:pic>
      <p:sp>
        <p:nvSpPr>
          <p:cNvPr id="8" name="TextBox 7">
            <a:extLst>
              <a:ext uri="{FF2B5EF4-FFF2-40B4-BE49-F238E27FC236}">
                <a16:creationId xmlns:a16="http://schemas.microsoft.com/office/drawing/2014/main" id="{D440DDE5-7B5B-452D-BF64-8A1224E1984D}"/>
              </a:ext>
            </a:extLst>
          </p:cNvPr>
          <p:cNvSpPr txBox="1"/>
          <p:nvPr/>
        </p:nvSpPr>
        <p:spPr>
          <a:xfrm>
            <a:off x="8373979" y="2250490"/>
            <a:ext cx="3034755" cy="2031325"/>
          </a:xfrm>
          <a:prstGeom prst="rect">
            <a:avLst/>
          </a:prstGeom>
          <a:noFill/>
        </p:spPr>
        <p:txBody>
          <a:bodyPr wrap="square" rtlCol="0">
            <a:spAutoFit/>
          </a:bodyPr>
          <a:lstStyle/>
          <a:p>
            <a:r>
              <a:rPr lang="en-US" sz="3600" dirty="0"/>
              <a:t>Read more testimonials on our website</a:t>
            </a:r>
          </a:p>
          <a:p>
            <a:endParaRPr lang="en-US" dirty="0"/>
          </a:p>
        </p:txBody>
      </p:sp>
    </p:spTree>
    <p:extLst>
      <p:ext uri="{BB962C8B-B14F-4D97-AF65-F5344CB8AC3E}">
        <p14:creationId xmlns:p14="http://schemas.microsoft.com/office/powerpoint/2010/main" val="3751495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833815" y="0"/>
            <a:ext cx="10159664" cy="923330"/>
          </a:xfrm>
          <a:prstGeom prst="rect">
            <a:avLst/>
          </a:prstGeom>
          <a:noFill/>
        </p:spPr>
        <p:txBody>
          <a:bodyPr wrap="square" rtlCol="0">
            <a:spAutoFit/>
          </a:bodyPr>
          <a:lstStyle/>
          <a:p>
            <a:r>
              <a:rPr lang="en-US" sz="3600" dirty="0"/>
              <a:t>Shungite Cures Bee Colony Collapse &amp; 5G</a:t>
            </a:r>
          </a:p>
          <a:p>
            <a:endParaRPr lang="en-US" dirty="0"/>
          </a:p>
        </p:txBody>
      </p:sp>
      <p:sp>
        <p:nvSpPr>
          <p:cNvPr id="8" name="TextBox 7">
            <a:extLst>
              <a:ext uri="{FF2B5EF4-FFF2-40B4-BE49-F238E27FC236}">
                <a16:creationId xmlns:a16="http://schemas.microsoft.com/office/drawing/2014/main" id="{D440DDE5-7B5B-452D-BF64-8A1224E1984D}"/>
              </a:ext>
            </a:extLst>
          </p:cNvPr>
          <p:cNvSpPr txBox="1"/>
          <p:nvPr/>
        </p:nvSpPr>
        <p:spPr>
          <a:xfrm>
            <a:off x="12984079" y="2269540"/>
            <a:ext cx="3034755" cy="2031325"/>
          </a:xfrm>
          <a:prstGeom prst="rect">
            <a:avLst/>
          </a:prstGeom>
          <a:noFill/>
        </p:spPr>
        <p:txBody>
          <a:bodyPr wrap="square" rtlCol="0">
            <a:spAutoFit/>
          </a:bodyPr>
          <a:lstStyle/>
          <a:p>
            <a:r>
              <a:rPr lang="en-US" sz="3600" dirty="0"/>
              <a:t>Read more testimonials on our website</a:t>
            </a:r>
          </a:p>
          <a:p>
            <a:endParaRPr lang="en-US" dirty="0"/>
          </a:p>
        </p:txBody>
      </p:sp>
      <p:sp>
        <p:nvSpPr>
          <p:cNvPr id="2" name="AutoShape 2">
            <a:extLst>
              <a:ext uri="{FF2B5EF4-FFF2-40B4-BE49-F238E27FC236}">
                <a16:creationId xmlns:a16="http://schemas.microsoft.com/office/drawing/2014/main" id="{CC8BF8A2-A03A-4DDA-AD54-CB124D943719}"/>
              </a:ext>
            </a:extLst>
          </p:cNvPr>
          <p:cNvSpPr>
            <a:spLocks noChangeAspect="1" noChangeArrowheads="1"/>
          </p:cNvSpPr>
          <p:nvPr/>
        </p:nvSpPr>
        <p:spPr bwMode="auto">
          <a:xfrm>
            <a:off x="3514725" y="847725"/>
            <a:ext cx="5162550" cy="5162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6241912-0AAA-4D76-ADFE-211A0106888D}"/>
              </a:ext>
            </a:extLst>
          </p:cNvPr>
          <p:cNvPicPr>
            <a:picLocks noChangeAspect="1"/>
          </p:cNvPicPr>
          <p:nvPr/>
        </p:nvPicPr>
        <p:blipFill>
          <a:blip r:embed="rId2"/>
          <a:stretch>
            <a:fillRect/>
          </a:stretch>
        </p:blipFill>
        <p:spPr>
          <a:xfrm>
            <a:off x="139617" y="1348835"/>
            <a:ext cx="2080165" cy="2080165"/>
          </a:xfrm>
          <a:prstGeom prst="rect">
            <a:avLst/>
          </a:prstGeom>
        </p:spPr>
      </p:pic>
      <p:pic>
        <p:nvPicPr>
          <p:cNvPr id="7" name="Picture 6">
            <a:extLst>
              <a:ext uri="{FF2B5EF4-FFF2-40B4-BE49-F238E27FC236}">
                <a16:creationId xmlns:a16="http://schemas.microsoft.com/office/drawing/2014/main" id="{BAB46D9B-4506-4AFC-AD66-5804906D0220}"/>
              </a:ext>
            </a:extLst>
          </p:cNvPr>
          <p:cNvPicPr>
            <a:picLocks noChangeAspect="1"/>
          </p:cNvPicPr>
          <p:nvPr/>
        </p:nvPicPr>
        <p:blipFill rotWithShape="1">
          <a:blip r:embed="rId3"/>
          <a:srcRect l="15243" r="2881"/>
          <a:stretch/>
        </p:blipFill>
        <p:spPr>
          <a:xfrm>
            <a:off x="84813" y="4027567"/>
            <a:ext cx="2857500" cy="1816415"/>
          </a:xfrm>
          <a:prstGeom prst="rect">
            <a:avLst/>
          </a:prstGeom>
        </p:spPr>
      </p:pic>
      <p:pic>
        <p:nvPicPr>
          <p:cNvPr id="10" name="Picture 9">
            <a:extLst>
              <a:ext uri="{FF2B5EF4-FFF2-40B4-BE49-F238E27FC236}">
                <a16:creationId xmlns:a16="http://schemas.microsoft.com/office/drawing/2014/main" id="{793049AF-0A9D-4635-A824-35D8BBCA28D7}"/>
              </a:ext>
            </a:extLst>
          </p:cNvPr>
          <p:cNvPicPr>
            <a:picLocks noChangeAspect="1"/>
          </p:cNvPicPr>
          <p:nvPr/>
        </p:nvPicPr>
        <p:blipFill>
          <a:blip r:embed="rId4"/>
          <a:stretch>
            <a:fillRect/>
          </a:stretch>
        </p:blipFill>
        <p:spPr>
          <a:xfrm>
            <a:off x="3062287" y="1228158"/>
            <a:ext cx="6067425" cy="3381375"/>
          </a:xfrm>
          <a:prstGeom prst="rect">
            <a:avLst/>
          </a:prstGeom>
        </p:spPr>
      </p:pic>
      <p:pic>
        <p:nvPicPr>
          <p:cNvPr id="11" name="Picture 10">
            <a:extLst>
              <a:ext uri="{FF2B5EF4-FFF2-40B4-BE49-F238E27FC236}">
                <a16:creationId xmlns:a16="http://schemas.microsoft.com/office/drawing/2014/main" id="{D7B78A69-D9C4-4AF1-806B-5DC25D7A042C}"/>
              </a:ext>
            </a:extLst>
          </p:cNvPr>
          <p:cNvPicPr>
            <a:picLocks noChangeAspect="1"/>
          </p:cNvPicPr>
          <p:nvPr/>
        </p:nvPicPr>
        <p:blipFill>
          <a:blip r:embed="rId5"/>
          <a:stretch>
            <a:fillRect/>
          </a:stretch>
        </p:blipFill>
        <p:spPr>
          <a:xfrm>
            <a:off x="3062286" y="4609533"/>
            <a:ext cx="6067425" cy="2219325"/>
          </a:xfrm>
          <a:prstGeom prst="rect">
            <a:avLst/>
          </a:prstGeom>
        </p:spPr>
      </p:pic>
      <p:sp>
        <p:nvSpPr>
          <p:cNvPr id="13" name="TextBox 12">
            <a:extLst>
              <a:ext uri="{FF2B5EF4-FFF2-40B4-BE49-F238E27FC236}">
                <a16:creationId xmlns:a16="http://schemas.microsoft.com/office/drawing/2014/main" id="{F840DDB3-2826-4BAC-BA50-BBD45EE0A8D4}"/>
              </a:ext>
            </a:extLst>
          </p:cNvPr>
          <p:cNvSpPr txBox="1"/>
          <p:nvPr/>
        </p:nvSpPr>
        <p:spPr>
          <a:xfrm>
            <a:off x="777040" y="542897"/>
            <a:ext cx="11795959" cy="923330"/>
          </a:xfrm>
          <a:prstGeom prst="rect">
            <a:avLst/>
          </a:prstGeom>
          <a:noFill/>
        </p:spPr>
        <p:txBody>
          <a:bodyPr wrap="square" rtlCol="0">
            <a:spAutoFit/>
          </a:bodyPr>
          <a:lstStyle/>
          <a:p>
            <a:r>
              <a:rPr lang="en-US" sz="3600" dirty="0"/>
              <a:t>What is Shungite and why are we talking about Bees?</a:t>
            </a:r>
          </a:p>
          <a:p>
            <a:endParaRPr lang="en-US" dirty="0"/>
          </a:p>
        </p:txBody>
      </p:sp>
      <p:pic>
        <p:nvPicPr>
          <p:cNvPr id="16" name="Picture 15">
            <a:extLst>
              <a:ext uri="{FF2B5EF4-FFF2-40B4-BE49-F238E27FC236}">
                <a16:creationId xmlns:a16="http://schemas.microsoft.com/office/drawing/2014/main" id="{A24C5AB5-8326-44D6-BE91-49701B847E9B}"/>
              </a:ext>
            </a:extLst>
          </p:cNvPr>
          <p:cNvPicPr>
            <a:picLocks noChangeAspect="1"/>
          </p:cNvPicPr>
          <p:nvPr/>
        </p:nvPicPr>
        <p:blipFill>
          <a:blip r:embed="rId6"/>
          <a:stretch>
            <a:fillRect/>
          </a:stretch>
        </p:blipFill>
        <p:spPr>
          <a:xfrm>
            <a:off x="9643496" y="2269541"/>
            <a:ext cx="2463691" cy="2715996"/>
          </a:xfrm>
          <a:prstGeom prst="rect">
            <a:avLst/>
          </a:prstGeom>
        </p:spPr>
      </p:pic>
    </p:spTree>
    <p:extLst>
      <p:ext uri="{BB962C8B-B14F-4D97-AF65-F5344CB8AC3E}">
        <p14:creationId xmlns:p14="http://schemas.microsoft.com/office/powerpoint/2010/main" val="20184433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833815" y="0"/>
            <a:ext cx="10159664" cy="923330"/>
          </a:xfrm>
          <a:prstGeom prst="rect">
            <a:avLst/>
          </a:prstGeom>
          <a:noFill/>
        </p:spPr>
        <p:txBody>
          <a:bodyPr wrap="square" rtlCol="0">
            <a:spAutoFit/>
          </a:bodyPr>
          <a:lstStyle/>
          <a:p>
            <a:r>
              <a:rPr lang="en-US" sz="3600" dirty="0"/>
              <a:t>Shungite Cures Bee Colony Collapse &amp; 5G</a:t>
            </a:r>
          </a:p>
          <a:p>
            <a:endParaRPr lang="en-US" dirty="0"/>
          </a:p>
        </p:txBody>
      </p:sp>
      <p:sp>
        <p:nvSpPr>
          <p:cNvPr id="8" name="TextBox 7">
            <a:extLst>
              <a:ext uri="{FF2B5EF4-FFF2-40B4-BE49-F238E27FC236}">
                <a16:creationId xmlns:a16="http://schemas.microsoft.com/office/drawing/2014/main" id="{D440DDE5-7B5B-452D-BF64-8A1224E1984D}"/>
              </a:ext>
            </a:extLst>
          </p:cNvPr>
          <p:cNvSpPr txBox="1"/>
          <p:nvPr/>
        </p:nvSpPr>
        <p:spPr>
          <a:xfrm>
            <a:off x="5751598" y="847725"/>
            <a:ext cx="6534150" cy="5632311"/>
          </a:xfrm>
          <a:prstGeom prst="rect">
            <a:avLst/>
          </a:prstGeom>
          <a:noFill/>
        </p:spPr>
        <p:txBody>
          <a:bodyPr wrap="square" rtlCol="0">
            <a:spAutoFit/>
          </a:bodyPr>
          <a:lstStyle/>
          <a:p>
            <a:r>
              <a:rPr lang="en-US" b="1" dirty="0"/>
              <a:t>More information on shungitehoney.com/about</a:t>
            </a:r>
            <a:endParaRPr lang="en-US" dirty="0"/>
          </a:p>
          <a:p>
            <a:r>
              <a:rPr lang="en-US" dirty="0"/>
              <a:t>Further Shungite Scientific Research Links:</a:t>
            </a:r>
          </a:p>
          <a:p>
            <a:r>
              <a:rPr lang="en-US" dirty="0"/>
              <a:t>1) Derek Condit Beekeeper/Researcher</a:t>
            </a:r>
          </a:p>
          <a:p>
            <a:r>
              <a:rPr lang="en-US" dirty="0"/>
              <a:t>2) Shungite Benefits </a:t>
            </a:r>
            <a:br>
              <a:rPr lang="en-US" dirty="0"/>
            </a:br>
            <a:r>
              <a:rPr lang="en-US" dirty="0"/>
              <a:t>3) Shungite Research Studies  </a:t>
            </a:r>
          </a:p>
          <a:p>
            <a:r>
              <a:rPr lang="en-US" dirty="0"/>
              <a:t> - Shungite (entry #13 on database) - creates protective shields against  electromagnetic radiation in the frequency range 100kHz - 100 GHz  </a:t>
            </a:r>
          </a:p>
          <a:p>
            <a:r>
              <a:rPr lang="en-US" dirty="0"/>
              <a:t> - Radio Shielding Properties of Concrete based on</a:t>
            </a:r>
            <a:br>
              <a:rPr lang="en-US" dirty="0"/>
            </a:br>
            <a:r>
              <a:rPr lang="en-US" dirty="0"/>
              <a:t> Shungite Nanomaterials -  </a:t>
            </a:r>
          </a:p>
          <a:p>
            <a:r>
              <a:rPr lang="en-US" dirty="0"/>
              <a:t> - Effect of magnetic impurities in based on shungite </a:t>
            </a:r>
            <a:br>
              <a:rPr lang="en-US" dirty="0"/>
            </a:br>
            <a:r>
              <a:rPr lang="en-US" dirty="0"/>
              <a:t>electromagnetic absorbers on its shielding properties -  </a:t>
            </a:r>
          </a:p>
          <a:p>
            <a:r>
              <a:rPr lang="en-US" dirty="0"/>
              <a:t> - The use of Shungite in the diets of high productive cattle  </a:t>
            </a:r>
          </a:p>
          <a:p>
            <a:r>
              <a:rPr lang="en-US" dirty="0"/>
              <a:t> - Medicinal applications of Fullerenes  </a:t>
            </a:r>
          </a:p>
          <a:p>
            <a:r>
              <a:rPr lang="en-US" dirty="0"/>
              <a:t> - Possible Mechanism of Fullerene C60 Antioxidant Action  </a:t>
            </a:r>
          </a:p>
          <a:p>
            <a:r>
              <a:rPr lang="en-US" dirty="0"/>
              <a:t>4) Video - Miracle of Shungite (Derek Condit interview </a:t>
            </a:r>
          </a:p>
          <a:p>
            <a:r>
              <a:rPr lang="en-US" dirty="0"/>
              <a:t>5) Video - Shungite Beehives bees gathering around Shungite Furtnuggets: </a:t>
            </a:r>
          </a:p>
          <a:p>
            <a:r>
              <a:rPr lang="en-US" dirty="0"/>
              <a:t>6) Video - Save the Bees with Shungite (Fernando Martinez)</a:t>
            </a:r>
          </a:p>
          <a:p>
            <a:endParaRPr lang="en-US" dirty="0"/>
          </a:p>
        </p:txBody>
      </p:sp>
      <p:sp>
        <p:nvSpPr>
          <p:cNvPr id="2" name="AutoShape 2">
            <a:extLst>
              <a:ext uri="{FF2B5EF4-FFF2-40B4-BE49-F238E27FC236}">
                <a16:creationId xmlns:a16="http://schemas.microsoft.com/office/drawing/2014/main" id="{CC8BF8A2-A03A-4DDA-AD54-CB124D943719}"/>
              </a:ext>
            </a:extLst>
          </p:cNvPr>
          <p:cNvSpPr>
            <a:spLocks noChangeAspect="1" noChangeArrowheads="1"/>
          </p:cNvSpPr>
          <p:nvPr/>
        </p:nvSpPr>
        <p:spPr bwMode="auto">
          <a:xfrm>
            <a:off x="3514725" y="847725"/>
            <a:ext cx="5162550" cy="5162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6241912-0AAA-4D76-ADFE-211A0106888D}"/>
              </a:ext>
            </a:extLst>
          </p:cNvPr>
          <p:cNvPicPr>
            <a:picLocks noChangeAspect="1"/>
          </p:cNvPicPr>
          <p:nvPr/>
        </p:nvPicPr>
        <p:blipFill>
          <a:blip r:embed="rId2"/>
          <a:stretch>
            <a:fillRect/>
          </a:stretch>
        </p:blipFill>
        <p:spPr>
          <a:xfrm>
            <a:off x="-2522472" y="189375"/>
            <a:ext cx="2080165" cy="2080165"/>
          </a:xfrm>
          <a:prstGeom prst="rect">
            <a:avLst/>
          </a:prstGeom>
        </p:spPr>
      </p:pic>
      <p:pic>
        <p:nvPicPr>
          <p:cNvPr id="7" name="Picture 6">
            <a:extLst>
              <a:ext uri="{FF2B5EF4-FFF2-40B4-BE49-F238E27FC236}">
                <a16:creationId xmlns:a16="http://schemas.microsoft.com/office/drawing/2014/main" id="{BAB46D9B-4506-4AFC-AD66-5804906D0220}"/>
              </a:ext>
            </a:extLst>
          </p:cNvPr>
          <p:cNvPicPr>
            <a:picLocks noChangeAspect="1"/>
          </p:cNvPicPr>
          <p:nvPr/>
        </p:nvPicPr>
        <p:blipFill rotWithShape="1">
          <a:blip r:embed="rId3"/>
          <a:srcRect l="15243" r="2881"/>
          <a:stretch/>
        </p:blipFill>
        <p:spPr>
          <a:xfrm>
            <a:off x="-3188868" y="4077329"/>
            <a:ext cx="2857500" cy="1816415"/>
          </a:xfrm>
          <a:prstGeom prst="rect">
            <a:avLst/>
          </a:prstGeom>
        </p:spPr>
      </p:pic>
      <p:pic>
        <p:nvPicPr>
          <p:cNvPr id="12" name="Picture 11">
            <a:extLst>
              <a:ext uri="{FF2B5EF4-FFF2-40B4-BE49-F238E27FC236}">
                <a16:creationId xmlns:a16="http://schemas.microsoft.com/office/drawing/2014/main" id="{4255FB6C-209A-4B1E-8C20-CF35ADC58031}"/>
              </a:ext>
            </a:extLst>
          </p:cNvPr>
          <p:cNvPicPr>
            <a:picLocks noChangeAspect="1"/>
          </p:cNvPicPr>
          <p:nvPr/>
        </p:nvPicPr>
        <p:blipFill>
          <a:blip r:embed="rId4"/>
          <a:stretch>
            <a:fillRect/>
          </a:stretch>
        </p:blipFill>
        <p:spPr>
          <a:xfrm>
            <a:off x="198521" y="1515993"/>
            <a:ext cx="5547061" cy="3152775"/>
          </a:xfrm>
          <a:prstGeom prst="rect">
            <a:avLst/>
          </a:prstGeom>
        </p:spPr>
      </p:pic>
    </p:spTree>
    <p:extLst>
      <p:ext uri="{BB962C8B-B14F-4D97-AF65-F5344CB8AC3E}">
        <p14:creationId xmlns:p14="http://schemas.microsoft.com/office/powerpoint/2010/main" val="590348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968793" y="108284"/>
            <a:ext cx="5609723" cy="646331"/>
          </a:xfrm>
          <a:prstGeom prst="rect">
            <a:avLst/>
          </a:prstGeom>
          <a:noFill/>
        </p:spPr>
        <p:txBody>
          <a:bodyPr wrap="square" rtlCol="0">
            <a:spAutoFit/>
          </a:bodyPr>
          <a:lstStyle/>
          <a:p>
            <a:r>
              <a:rPr lang="en-US" sz="3600" dirty="0"/>
              <a:t>Science Behind our Products</a:t>
            </a:r>
            <a:endParaRPr lang="en-US" dirty="0"/>
          </a:p>
        </p:txBody>
      </p:sp>
      <p:pic>
        <p:nvPicPr>
          <p:cNvPr id="4" name="Picture 3">
            <a:extLst>
              <a:ext uri="{FF2B5EF4-FFF2-40B4-BE49-F238E27FC236}">
                <a16:creationId xmlns:a16="http://schemas.microsoft.com/office/drawing/2014/main" id="{5B98A152-3C0B-46F4-9254-C03B7042F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418" y="3711873"/>
            <a:ext cx="4261184" cy="2396916"/>
          </a:xfrm>
          <a:prstGeom prst="rect">
            <a:avLst/>
          </a:prstGeom>
        </p:spPr>
      </p:pic>
      <p:pic>
        <p:nvPicPr>
          <p:cNvPr id="7" name="Picture 6">
            <a:extLst>
              <a:ext uri="{FF2B5EF4-FFF2-40B4-BE49-F238E27FC236}">
                <a16:creationId xmlns:a16="http://schemas.microsoft.com/office/drawing/2014/main" id="{0E612E0E-975B-4355-8FD4-60DA91650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460" y="3711873"/>
            <a:ext cx="4410194" cy="2480734"/>
          </a:xfrm>
          <a:prstGeom prst="rect">
            <a:avLst/>
          </a:prstGeom>
        </p:spPr>
      </p:pic>
      <p:pic>
        <p:nvPicPr>
          <p:cNvPr id="9" name="Picture 8">
            <a:extLst>
              <a:ext uri="{FF2B5EF4-FFF2-40B4-BE49-F238E27FC236}">
                <a16:creationId xmlns:a16="http://schemas.microsoft.com/office/drawing/2014/main" id="{60791875-2BE1-4999-B070-EDAB9B0C4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418" y="948266"/>
            <a:ext cx="4410195" cy="2480735"/>
          </a:xfrm>
          <a:prstGeom prst="rect">
            <a:avLst/>
          </a:prstGeom>
        </p:spPr>
      </p:pic>
      <p:pic>
        <p:nvPicPr>
          <p:cNvPr id="11" name="Picture 10">
            <a:extLst>
              <a:ext uri="{FF2B5EF4-FFF2-40B4-BE49-F238E27FC236}">
                <a16:creationId xmlns:a16="http://schemas.microsoft.com/office/drawing/2014/main" id="{54DE66CE-C37A-4CE9-8C47-744436A4E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460" y="948266"/>
            <a:ext cx="4410194" cy="2480734"/>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r>
              <a:rPr lang="en-US" sz="3200" dirty="0"/>
              <a:t>Full length explanatory videos on our Website! FTWProject.com</a:t>
            </a:r>
          </a:p>
        </p:txBody>
      </p:sp>
    </p:spTree>
    <p:extLst>
      <p:ext uri="{BB962C8B-B14F-4D97-AF65-F5344CB8AC3E}">
        <p14:creationId xmlns:p14="http://schemas.microsoft.com/office/powerpoint/2010/main" val="27316421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142379" y="117155"/>
            <a:ext cx="9391649" cy="923330"/>
          </a:xfrm>
          <a:prstGeom prst="rect">
            <a:avLst/>
          </a:prstGeom>
          <a:noFill/>
        </p:spPr>
        <p:txBody>
          <a:bodyPr wrap="square" rtlCol="0">
            <a:spAutoFit/>
          </a:bodyPr>
          <a:lstStyle/>
          <a:p>
            <a:r>
              <a:rPr lang="en-US" sz="3600" dirty="0"/>
              <a:t>How we make our EMF protection products</a:t>
            </a:r>
          </a:p>
          <a:p>
            <a:endParaRPr lang="en-US" dirty="0"/>
          </a:p>
        </p:txBody>
      </p:sp>
      <p:pic>
        <p:nvPicPr>
          <p:cNvPr id="2" name="Picture 1">
            <a:extLst>
              <a:ext uri="{FF2B5EF4-FFF2-40B4-BE49-F238E27FC236}">
                <a16:creationId xmlns:a16="http://schemas.microsoft.com/office/drawing/2014/main" id="{E405078A-6751-4921-8F28-CF552F12F3F2}"/>
              </a:ext>
            </a:extLst>
          </p:cNvPr>
          <p:cNvPicPr>
            <a:picLocks noChangeAspect="1"/>
          </p:cNvPicPr>
          <p:nvPr/>
        </p:nvPicPr>
        <p:blipFill>
          <a:blip r:embed="rId2"/>
          <a:stretch>
            <a:fillRect/>
          </a:stretch>
        </p:blipFill>
        <p:spPr>
          <a:xfrm>
            <a:off x="657972" y="1003636"/>
            <a:ext cx="5106894" cy="2557462"/>
          </a:xfrm>
          <a:prstGeom prst="rect">
            <a:avLst/>
          </a:prstGeom>
        </p:spPr>
      </p:pic>
      <p:pic>
        <p:nvPicPr>
          <p:cNvPr id="4" name="Picture 3">
            <a:extLst>
              <a:ext uri="{FF2B5EF4-FFF2-40B4-BE49-F238E27FC236}">
                <a16:creationId xmlns:a16="http://schemas.microsoft.com/office/drawing/2014/main" id="{15B257A8-1E15-414C-B33B-ADB744EE8703}"/>
              </a:ext>
            </a:extLst>
          </p:cNvPr>
          <p:cNvPicPr>
            <a:picLocks noChangeAspect="1"/>
          </p:cNvPicPr>
          <p:nvPr/>
        </p:nvPicPr>
        <p:blipFill>
          <a:blip r:embed="rId3"/>
          <a:stretch>
            <a:fillRect/>
          </a:stretch>
        </p:blipFill>
        <p:spPr>
          <a:xfrm>
            <a:off x="6267450" y="1003636"/>
            <a:ext cx="5114924" cy="2557462"/>
          </a:xfrm>
          <a:prstGeom prst="rect">
            <a:avLst/>
          </a:prstGeom>
        </p:spPr>
      </p:pic>
      <p:pic>
        <p:nvPicPr>
          <p:cNvPr id="5" name="Picture 4">
            <a:extLst>
              <a:ext uri="{FF2B5EF4-FFF2-40B4-BE49-F238E27FC236}">
                <a16:creationId xmlns:a16="http://schemas.microsoft.com/office/drawing/2014/main" id="{D858086F-A9CB-45B7-9A10-F600D75B68DC}"/>
              </a:ext>
            </a:extLst>
          </p:cNvPr>
          <p:cNvPicPr>
            <a:picLocks noChangeAspect="1"/>
          </p:cNvPicPr>
          <p:nvPr/>
        </p:nvPicPr>
        <p:blipFill>
          <a:blip r:embed="rId4"/>
          <a:stretch>
            <a:fillRect/>
          </a:stretch>
        </p:blipFill>
        <p:spPr>
          <a:xfrm>
            <a:off x="649942" y="3868757"/>
            <a:ext cx="5114924" cy="2765403"/>
          </a:xfrm>
          <a:prstGeom prst="rect">
            <a:avLst/>
          </a:prstGeom>
        </p:spPr>
      </p:pic>
      <p:pic>
        <p:nvPicPr>
          <p:cNvPr id="6" name="Picture 5">
            <a:extLst>
              <a:ext uri="{FF2B5EF4-FFF2-40B4-BE49-F238E27FC236}">
                <a16:creationId xmlns:a16="http://schemas.microsoft.com/office/drawing/2014/main" id="{A3A03950-BD9D-4AB7-B765-425E6237DCCE}"/>
              </a:ext>
            </a:extLst>
          </p:cNvPr>
          <p:cNvPicPr>
            <a:picLocks noChangeAspect="1"/>
          </p:cNvPicPr>
          <p:nvPr/>
        </p:nvPicPr>
        <p:blipFill>
          <a:blip r:embed="rId5"/>
          <a:stretch>
            <a:fillRect/>
          </a:stretch>
        </p:blipFill>
        <p:spPr>
          <a:xfrm>
            <a:off x="6329363" y="3868757"/>
            <a:ext cx="5114923" cy="2765403"/>
          </a:xfrm>
          <a:prstGeom prst="rect">
            <a:avLst/>
          </a:prstGeom>
        </p:spPr>
      </p:pic>
    </p:spTree>
    <p:extLst>
      <p:ext uri="{BB962C8B-B14F-4D97-AF65-F5344CB8AC3E}">
        <p14:creationId xmlns:p14="http://schemas.microsoft.com/office/powerpoint/2010/main" val="1664382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27326" y="0"/>
            <a:ext cx="8073190" cy="984885"/>
          </a:xfrm>
          <a:prstGeom prst="rect">
            <a:avLst/>
          </a:prstGeom>
          <a:noFill/>
        </p:spPr>
        <p:txBody>
          <a:bodyPr wrap="square" rtlCol="0">
            <a:spAutoFit/>
          </a:bodyPr>
          <a:lstStyle/>
          <a:p>
            <a:r>
              <a:rPr lang="en-US" sz="4000" dirty="0"/>
              <a:t>EMF PROTECTION PRODUCTS </a:t>
            </a:r>
          </a:p>
          <a:p>
            <a:endParaRPr lang="en-US" dirty="0"/>
          </a:p>
        </p:txBody>
      </p:sp>
      <p:pic>
        <p:nvPicPr>
          <p:cNvPr id="6" name="Picture 5">
            <a:extLst>
              <a:ext uri="{FF2B5EF4-FFF2-40B4-BE49-F238E27FC236}">
                <a16:creationId xmlns:a16="http://schemas.microsoft.com/office/drawing/2014/main" id="{02538E4C-E7F1-40BB-BF06-C3CCE85D2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
        <p:nvSpPr>
          <p:cNvPr id="7" name="TextBox 6">
            <a:extLst>
              <a:ext uri="{FF2B5EF4-FFF2-40B4-BE49-F238E27FC236}">
                <a16:creationId xmlns:a16="http://schemas.microsoft.com/office/drawing/2014/main" id="{56AF9D28-321A-4AA6-812B-7D7C14BA8F6A}"/>
              </a:ext>
            </a:extLst>
          </p:cNvPr>
          <p:cNvSpPr txBox="1"/>
          <p:nvPr/>
        </p:nvSpPr>
        <p:spPr>
          <a:xfrm>
            <a:off x="8557146" y="984885"/>
            <a:ext cx="3234519" cy="1446550"/>
          </a:xfrm>
          <a:prstGeom prst="rect">
            <a:avLst/>
          </a:prstGeom>
          <a:noFill/>
        </p:spPr>
        <p:txBody>
          <a:bodyPr wrap="square" rtlCol="0">
            <a:spAutoFit/>
          </a:bodyPr>
          <a:lstStyle/>
          <a:p>
            <a:r>
              <a:rPr lang="en-US" sz="4400" dirty="0"/>
              <a:t>MADE WITH SHUNGITE</a:t>
            </a:r>
          </a:p>
        </p:txBody>
      </p:sp>
      <p:sp>
        <p:nvSpPr>
          <p:cNvPr id="8" name="TextBox 7">
            <a:extLst>
              <a:ext uri="{FF2B5EF4-FFF2-40B4-BE49-F238E27FC236}">
                <a16:creationId xmlns:a16="http://schemas.microsoft.com/office/drawing/2014/main" id="{238B5E61-2416-4306-8DFB-FC5C14B03C34}"/>
              </a:ext>
            </a:extLst>
          </p:cNvPr>
          <p:cNvSpPr txBox="1"/>
          <p:nvPr/>
        </p:nvSpPr>
        <p:spPr>
          <a:xfrm>
            <a:off x="213815" y="5632033"/>
            <a:ext cx="11764370" cy="1077218"/>
          </a:xfrm>
          <a:prstGeom prst="rect">
            <a:avLst/>
          </a:prstGeom>
          <a:noFill/>
        </p:spPr>
        <p:txBody>
          <a:bodyPr wrap="square" rtlCol="0">
            <a:spAutoFit/>
          </a:bodyPr>
          <a:lstStyle/>
          <a:p>
            <a:r>
              <a:rPr lang="en-US" sz="3200" dirty="0"/>
              <a:t>HELP SUPPORT SGT REPORT BY SHOPPING FROM THIS LINK: https://www.ftwproject.com/ref/6/</a:t>
            </a:r>
            <a:r>
              <a:rPr lang="en-US" dirty="0"/>
              <a:t> </a:t>
            </a:r>
          </a:p>
        </p:txBody>
      </p:sp>
      <p:sp>
        <p:nvSpPr>
          <p:cNvPr id="9" name="Rectangle 1">
            <a:extLst>
              <a:ext uri="{FF2B5EF4-FFF2-40B4-BE49-F238E27FC236}">
                <a16:creationId xmlns:a16="http://schemas.microsoft.com/office/drawing/2014/main" id="{EE42B913-2241-4038-BA52-3EE708D415B4}"/>
              </a:ext>
            </a:extLst>
          </p:cNvPr>
          <p:cNvSpPr>
            <a:spLocks noChangeArrowheads="1"/>
          </p:cNvSpPr>
          <p:nvPr/>
        </p:nvSpPr>
        <p:spPr bwMode="auto">
          <a:xfrm>
            <a:off x="846161" y="7400772"/>
            <a:ext cx="46402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852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676400" y="52139"/>
            <a:ext cx="9582149" cy="1600438"/>
          </a:xfrm>
          <a:prstGeom prst="rect">
            <a:avLst/>
          </a:prstGeom>
          <a:noFill/>
        </p:spPr>
        <p:txBody>
          <a:bodyPr wrap="square" rtlCol="0">
            <a:spAutoFit/>
          </a:bodyPr>
          <a:lstStyle/>
          <a:p>
            <a:r>
              <a:rPr lang="en-US" sz="4000" dirty="0"/>
              <a:t>BREAKING: OPERATION WARP SPEED VACCINE CZAR RESIGNS</a:t>
            </a:r>
          </a:p>
          <a:p>
            <a:endParaRPr lang="en-US" dirty="0"/>
          </a:p>
        </p:txBody>
      </p:sp>
      <p:pic>
        <p:nvPicPr>
          <p:cNvPr id="3" name="Picture 2">
            <a:extLst>
              <a:ext uri="{FF2B5EF4-FFF2-40B4-BE49-F238E27FC236}">
                <a16:creationId xmlns:a16="http://schemas.microsoft.com/office/drawing/2014/main" id="{2DF699BF-A82D-48A0-9A19-96F097384C0D}"/>
              </a:ext>
            </a:extLst>
          </p:cNvPr>
          <p:cNvPicPr>
            <a:picLocks noChangeAspect="1"/>
          </p:cNvPicPr>
          <p:nvPr/>
        </p:nvPicPr>
        <p:blipFill>
          <a:blip r:embed="rId2"/>
          <a:stretch>
            <a:fillRect/>
          </a:stretch>
        </p:blipFill>
        <p:spPr>
          <a:xfrm>
            <a:off x="1665387" y="1652577"/>
            <a:ext cx="8850213" cy="4911101"/>
          </a:xfrm>
          <a:prstGeom prst="rect">
            <a:avLst/>
          </a:prstGeom>
        </p:spPr>
      </p:pic>
    </p:spTree>
    <p:extLst>
      <p:ext uri="{BB962C8B-B14F-4D97-AF65-F5344CB8AC3E}">
        <p14:creationId xmlns:p14="http://schemas.microsoft.com/office/powerpoint/2010/main" val="203221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0" y="0"/>
            <a:ext cx="12782550" cy="1477328"/>
          </a:xfrm>
          <a:prstGeom prst="rect">
            <a:avLst/>
          </a:prstGeom>
          <a:noFill/>
        </p:spPr>
        <p:txBody>
          <a:bodyPr wrap="square" rtlCol="0">
            <a:spAutoFit/>
          </a:bodyPr>
          <a:lstStyle/>
          <a:p>
            <a:r>
              <a:rPr lang="en-US" sz="3600" dirty="0"/>
              <a:t>CHINA IS DOING GENE EDITING HUMAN EXPERIMENTS SAYS DIRECTOR OF NATIONAL INTELLIGENCE JOHN RATCLIFFE</a:t>
            </a:r>
          </a:p>
          <a:p>
            <a:endParaRPr lang="en-US" dirty="0"/>
          </a:p>
        </p:txBody>
      </p:sp>
      <p:pic>
        <p:nvPicPr>
          <p:cNvPr id="3" name="Picture 2">
            <a:extLst>
              <a:ext uri="{FF2B5EF4-FFF2-40B4-BE49-F238E27FC236}">
                <a16:creationId xmlns:a16="http://schemas.microsoft.com/office/drawing/2014/main" id="{ECB251A5-6488-41B6-889C-BD39A4EBE3CB}"/>
              </a:ext>
            </a:extLst>
          </p:cNvPr>
          <p:cNvPicPr>
            <a:picLocks noChangeAspect="1"/>
          </p:cNvPicPr>
          <p:nvPr/>
        </p:nvPicPr>
        <p:blipFill>
          <a:blip r:embed="rId2"/>
          <a:stretch>
            <a:fillRect/>
          </a:stretch>
        </p:blipFill>
        <p:spPr>
          <a:xfrm>
            <a:off x="323850" y="1884791"/>
            <a:ext cx="5772150" cy="3431317"/>
          </a:xfrm>
          <a:prstGeom prst="rect">
            <a:avLst/>
          </a:prstGeom>
        </p:spPr>
      </p:pic>
      <p:sp>
        <p:nvSpPr>
          <p:cNvPr id="5" name="TextBox 4">
            <a:extLst>
              <a:ext uri="{FF2B5EF4-FFF2-40B4-BE49-F238E27FC236}">
                <a16:creationId xmlns:a16="http://schemas.microsoft.com/office/drawing/2014/main" id="{9CFA28F3-9977-4727-9802-DDD89CC66519}"/>
              </a:ext>
            </a:extLst>
          </p:cNvPr>
          <p:cNvSpPr txBox="1"/>
          <p:nvPr/>
        </p:nvSpPr>
        <p:spPr>
          <a:xfrm>
            <a:off x="6391275" y="1324928"/>
            <a:ext cx="5772150" cy="5539978"/>
          </a:xfrm>
          <a:prstGeom prst="rect">
            <a:avLst/>
          </a:prstGeom>
          <a:noFill/>
        </p:spPr>
        <p:txBody>
          <a:bodyPr wrap="square" rtlCol="0">
            <a:spAutoFit/>
          </a:bodyPr>
          <a:lstStyle/>
          <a:p>
            <a:r>
              <a:rPr lang="en-US" sz="2400" dirty="0"/>
              <a:t>“Us Intelligence shows that China has conducted human testing on members of the Peoples Liberation Army in hopes of developing soldiers with biologically enhanced capabilities.  They want to create new humans that can handle extreme weather or handle chemical attacks. </a:t>
            </a:r>
            <a:br>
              <a:rPr lang="en-US" sz="2400" dirty="0"/>
            </a:br>
            <a:endParaRPr lang="en-US" sz="2400" dirty="0"/>
          </a:p>
          <a:p>
            <a:r>
              <a:rPr lang="en-US" sz="2400" dirty="0"/>
              <a:t>Its called gene editing and its altering DNA Its one of the things that our intelligence shows that China is doing. The Peoples Republic of China has 2 million people in its military and it is trying to make them stronger through gene editing.”</a:t>
            </a:r>
          </a:p>
          <a:p>
            <a:endParaRPr lang="en-US" dirty="0"/>
          </a:p>
        </p:txBody>
      </p:sp>
    </p:spTree>
    <p:extLst>
      <p:ext uri="{BB962C8B-B14F-4D97-AF65-F5344CB8AC3E}">
        <p14:creationId xmlns:p14="http://schemas.microsoft.com/office/powerpoint/2010/main" val="215903844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3485</TotalTime>
  <Words>1947</Words>
  <Application>Microsoft Office PowerPoint</Application>
  <PresentationFormat>Widescreen</PresentationFormat>
  <Paragraphs>135</Paragraphs>
  <Slides>75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90</cp:revision>
  <dcterms:created xsi:type="dcterms:W3CDTF">2020-10-29T13:44:10Z</dcterms:created>
  <dcterms:modified xsi:type="dcterms:W3CDTF">2021-01-14T23:43:14Z</dcterms:modified>
</cp:coreProperties>
</file>